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83" d="100"/>
          <a:sy n="83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B6D4-6C77-44B4-AA7C-64B1137C0EE5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01B9E0-88EE-4246-9B5B-BC8FC23B48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B6D4-6C77-44B4-AA7C-64B1137C0EE5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B9E0-88EE-4246-9B5B-BC8FC23B48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B6D4-6C77-44B4-AA7C-64B1137C0EE5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B9E0-88EE-4246-9B5B-BC8FC23B48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B6D4-6C77-44B4-AA7C-64B1137C0EE5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01B9E0-88EE-4246-9B5B-BC8FC23B48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B6D4-6C77-44B4-AA7C-64B1137C0EE5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B9E0-88EE-4246-9B5B-BC8FC23B48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B6D4-6C77-44B4-AA7C-64B1137C0EE5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B9E0-88EE-4246-9B5B-BC8FC23B48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B6D4-6C77-44B4-AA7C-64B1137C0EE5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01B9E0-88EE-4246-9B5B-BC8FC23B48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B6D4-6C77-44B4-AA7C-64B1137C0EE5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B9E0-88EE-4246-9B5B-BC8FC23B48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B6D4-6C77-44B4-AA7C-64B1137C0EE5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B9E0-88EE-4246-9B5B-BC8FC23B48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B6D4-6C77-44B4-AA7C-64B1137C0EE5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B9E0-88EE-4246-9B5B-BC8FC23B48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B6D4-6C77-44B4-AA7C-64B1137C0EE5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B9E0-88EE-4246-9B5B-BC8FC23B48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16B6D4-6C77-44B4-AA7C-64B1137C0EE5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01B9E0-88EE-4246-9B5B-BC8FC23B48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angel\Desktop\background-193660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509" y="0"/>
            <a:ext cx="9178509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259632" y="476672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Comic Sans MS" pitchFamily="66" charset="0"/>
              </a:rPr>
              <a:t>PRZYJAŹŃ I BEZPIECZEŃSTWO UCZNIÓW W PRAKTYCE</a:t>
            </a:r>
            <a:endParaRPr lang="pl-PL" sz="3200" b="1" dirty="0">
              <a:latin typeface="Comic Sans MS" pitchFamily="66" charset="0"/>
            </a:endParaRPr>
          </a:p>
        </p:txBody>
      </p:sp>
      <p:pic>
        <p:nvPicPr>
          <p:cNvPr id="1032" name="Picture 8" descr="C:\Users\angel\Desktop\vvvv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128792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43608" y="54868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„Trzeba się wspólnie i grzecznie bawić”.</a:t>
            </a:r>
          </a:p>
          <a:p>
            <a:r>
              <a:rPr lang="pl-PL" sz="2800" dirty="0" smtClean="0"/>
              <a:t>                                    Maksio, Nikodem</a:t>
            </a:r>
            <a:endParaRPr lang="pl-PL" sz="2800" dirty="0"/>
          </a:p>
        </p:txBody>
      </p:sp>
      <p:pic>
        <p:nvPicPr>
          <p:cNvPr id="21506" name="Picture 2" descr="C:\Users\angel\Desktop\122205006_758228218062238_2370451999684566504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4162"/>
            <a:ext cx="8496944" cy="5115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403648" y="476672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Comic Sans MS" pitchFamily="66" charset="0"/>
              </a:rPr>
              <a:t>„</a:t>
            </a:r>
            <a:r>
              <a:rPr lang="pl-PL" sz="3600" b="1" dirty="0" smtClean="0">
                <a:latin typeface="Comic Sans MS" pitchFamily="66" charset="0"/>
              </a:rPr>
              <a:t>Można pójść na spacer”.</a:t>
            </a:r>
            <a:br>
              <a:rPr lang="pl-PL" sz="3600" b="1" dirty="0" smtClean="0">
                <a:latin typeface="Comic Sans MS" pitchFamily="66" charset="0"/>
              </a:rPr>
            </a:br>
            <a:r>
              <a:rPr lang="pl-PL" sz="3600" dirty="0" smtClean="0"/>
              <a:t>                                    Tosia</a:t>
            </a:r>
            <a:endParaRPr lang="pl-PL" dirty="0"/>
          </a:p>
        </p:txBody>
      </p:sp>
      <p:pic>
        <p:nvPicPr>
          <p:cNvPr id="22531" name="Picture 3" descr="C:\Users\angel\Desktop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pic>
        <p:nvPicPr>
          <p:cNvPr id="22530" name="Picture 2" descr="C:\Users\angel\Desktop\122476330_785113342033434_5392890779297662178_n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3816424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3568" y="404664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>
                <a:latin typeface="Comic Sans MS" pitchFamily="66" charset="0"/>
              </a:rPr>
              <a:t>„Pomagać w nauce pisania”.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                                 Zuzia</a:t>
            </a:r>
            <a:endParaRPr lang="pl-PL" sz="4400" dirty="0"/>
          </a:p>
        </p:txBody>
      </p:sp>
      <p:pic>
        <p:nvPicPr>
          <p:cNvPr id="23554" name="Picture 2" descr="C:\Users\angel\Desktop\122207800_1041266086326859_6724522051316133720_n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4032448" cy="4896544"/>
          </a:xfrm>
          <a:prstGeom prst="rect">
            <a:avLst/>
          </a:prstGeom>
          <a:noFill/>
        </p:spPr>
      </p:pic>
      <p:pic>
        <p:nvPicPr>
          <p:cNvPr id="23555" name="Picture 3" descr="C:\Users\angel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36912"/>
            <a:ext cx="2743200" cy="2376264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03648" y="476672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atin typeface="Comic Sans MS" pitchFamily="66" charset="0"/>
              </a:rPr>
              <a:t>„Nie wolno się kłócić”.</a:t>
            </a:r>
          </a:p>
          <a:p>
            <a:pPr algn="ctr"/>
            <a:r>
              <a:rPr lang="pl-PL" sz="3600" dirty="0" smtClean="0"/>
              <a:t>                           Franek</a:t>
            </a:r>
            <a:endParaRPr lang="pl-PL" sz="3600" dirty="0"/>
          </a:p>
        </p:txBody>
      </p:sp>
      <p:pic>
        <p:nvPicPr>
          <p:cNvPr id="24578" name="Picture 2" descr="C:\Users\angel\Desktop\122534404_339349224015679_3538593706447082852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3960440" cy="5040560"/>
          </a:xfrm>
          <a:prstGeom prst="rect">
            <a:avLst/>
          </a:prstGeom>
          <a:noFill/>
        </p:spPr>
      </p:pic>
      <p:pic>
        <p:nvPicPr>
          <p:cNvPr id="24579" name="Picture 3" descr="C:\Users\angel\Desktop\unname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440" y="2979440"/>
            <a:ext cx="3878560" cy="3878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62068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latin typeface="Comic Sans MS" pitchFamily="66" charset="0"/>
              </a:rPr>
              <a:t>„Być koleżeńskim – kibicować sobie”.</a:t>
            </a:r>
          </a:p>
          <a:p>
            <a:pPr algn="ctr"/>
            <a:r>
              <a:rPr lang="pl-PL" sz="3200" dirty="0" smtClean="0"/>
              <a:t>                                         </a:t>
            </a:r>
            <a:r>
              <a:rPr lang="pl-PL" sz="3200" dirty="0" err="1" smtClean="0"/>
              <a:t>Oliwier</a:t>
            </a:r>
            <a:r>
              <a:rPr lang="pl-PL" sz="3200" dirty="0" smtClean="0"/>
              <a:t>, Dawid</a:t>
            </a:r>
            <a:endParaRPr lang="pl-PL" sz="3200" dirty="0"/>
          </a:p>
        </p:txBody>
      </p:sp>
      <p:pic>
        <p:nvPicPr>
          <p:cNvPr id="25602" name="Picture 2" descr="C:\Users\angel\Desktop\122458772_2463940523906278_4519179319562847795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882488" cy="4525962"/>
          </a:xfrm>
          <a:prstGeom prst="rect">
            <a:avLst/>
          </a:prstGeom>
          <a:noFill/>
        </p:spPr>
      </p:pic>
      <p:pic>
        <p:nvPicPr>
          <p:cNvPr id="25603" name="Picture 3" descr="C:\Users\angel\Desktop\122164050_1062780384192847_543008116438097533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21856"/>
            <a:ext cx="4644008" cy="423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3568" y="47667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3600" b="1" dirty="0" smtClean="0">
                <a:latin typeface="Comic Sans MS" pitchFamily="66" charset="0"/>
              </a:rPr>
              <a:t>„Podawać sobie różne rzeczy”.</a:t>
            </a:r>
          </a:p>
          <a:p>
            <a:pPr>
              <a:buNone/>
            </a:pPr>
            <a:r>
              <a:rPr lang="pl-PL" sz="3600" dirty="0" smtClean="0"/>
              <a:t>                                     </a:t>
            </a:r>
            <a:r>
              <a:rPr lang="pl-PL" sz="3600" dirty="0" err="1" smtClean="0"/>
              <a:t>Dżesika</a:t>
            </a:r>
            <a:r>
              <a:rPr lang="pl-PL" sz="3600" dirty="0" smtClean="0"/>
              <a:t>, Mikołaj</a:t>
            </a:r>
            <a:endParaRPr lang="pl-PL" sz="3600" dirty="0"/>
          </a:p>
        </p:txBody>
      </p:sp>
      <p:pic>
        <p:nvPicPr>
          <p:cNvPr id="26632" name="Picture 8" descr="C:\Users\angel\Desktop\pobran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  <p:pic>
        <p:nvPicPr>
          <p:cNvPr id="26631" name="Picture 7" descr="C:\Users\angel\Desktop\122231303_382369049798702_3327499143566347769_n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432048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7650" name="Picture 2" descr="C:\Users\angel\Desktop\pngtree-orange-abstact-cool-background-image_325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259632" y="2348880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 smtClean="0">
                <a:latin typeface="Comic Sans MS" pitchFamily="66" charset="0"/>
              </a:rPr>
              <a:t>Będąc w przedszkolu, staramy się, by nasz wspólny czas był miły      i wesoły. </a:t>
            </a:r>
            <a:r>
              <a:rPr lang="pl-PL" sz="3200" b="1" dirty="0" smtClean="0">
                <a:latin typeface="Comic Sans MS" pitchFamily="66" charset="0"/>
              </a:rPr>
              <a:t>W trakcie zabawy, ćwiczeń, czy spacerów dbamy o </a:t>
            </a:r>
            <a:r>
              <a:rPr lang="pl-PL" sz="3200" b="1" dirty="0" smtClean="0">
                <a:latin typeface="Comic Sans MS" pitchFamily="66" charset="0"/>
              </a:rPr>
              <a:t>nasze</a:t>
            </a:r>
            <a:r>
              <a:rPr lang="pl-PL" sz="3200" b="1" dirty="0" smtClean="0">
                <a:latin typeface="Comic Sans MS" pitchFamily="66" charset="0"/>
              </a:rPr>
              <a:t> bezpieczeństwo</a:t>
            </a:r>
            <a:r>
              <a:rPr lang="pl-PL" sz="3200" b="1" dirty="0" smtClean="0">
                <a:latin typeface="Comic Sans MS" pitchFamily="66" charset="0"/>
              </a:rPr>
              <a:t>, wspieramy się oraz troszczymy o przyjaciół!</a:t>
            </a:r>
            <a:endParaRPr lang="pl-PL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Comic Sans MS" pitchFamily="66" charset="0"/>
              </a:rPr>
              <a:t>Portret mojego przyjaciela</a:t>
            </a:r>
            <a:endParaRPr lang="pl-PL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8674" name="Picture 2" descr="C:\Users\angel\Desktop\122438221_684628855765318_1942766441938962691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4162"/>
            <a:ext cx="9144000" cy="5303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47667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Comic Sans MS" pitchFamily="66" charset="0"/>
              </a:rPr>
              <a:t>Lubimy się tak bardzo, że wręczamy sobie własnoręcznie przygotowane upominki!</a:t>
            </a:r>
            <a:endParaRPr lang="pl-PL" sz="2800" b="1" dirty="0">
              <a:latin typeface="Comic Sans MS" pitchFamily="66" charset="0"/>
            </a:endParaRPr>
          </a:p>
        </p:txBody>
      </p:sp>
      <p:pic>
        <p:nvPicPr>
          <p:cNvPr id="29698" name="Picture 2" descr="C:\Users\angel\Desktop\122324446_1016709552086509_664767975995244281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5652120" cy="452596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29699" name="Picture 3" descr="C:\Users\angel\Desktop\122431050_354038079041283_42521981438033231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422045" cy="432048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57200"/>
            <a:ext cx="9396536" cy="83820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Comic Sans MS" pitchFamily="66" charset="0"/>
              </a:rPr>
              <a:t>Okulary</a:t>
            </a:r>
            <a:r>
              <a:rPr lang="pl-PL" b="1" dirty="0" smtClean="0">
                <a:solidFill>
                  <a:schemeClr val="tx1"/>
                </a:solidFill>
                <a:latin typeface="Comic Sans MS" pitchFamily="66" charset="0"/>
              </a:rPr>
              <a:t> dla mojego przyjaciela</a:t>
            </a:r>
            <a:endParaRPr lang="pl-PL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22" name="Picture 2" descr="C:\Users\angel\Desktop\122257494_902025253660046_84808936255357826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339752" cy="3744416"/>
          </a:xfrm>
          <a:prstGeom prst="rect">
            <a:avLst/>
          </a:prstGeom>
          <a:noFill/>
        </p:spPr>
      </p:pic>
      <p:pic>
        <p:nvPicPr>
          <p:cNvPr id="30723" name="Picture 3" descr="C:\Users\angel\Desktop\122531977_2516656431965867_5559569127676915059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149080"/>
            <a:ext cx="3312368" cy="2708920"/>
          </a:xfrm>
          <a:prstGeom prst="rect">
            <a:avLst/>
          </a:prstGeom>
          <a:noFill/>
        </p:spPr>
      </p:pic>
      <p:pic>
        <p:nvPicPr>
          <p:cNvPr id="30724" name="Picture 4" descr="C:\Users\angel\Desktop\122180136_340541963914506_7924229805545536749_n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648" y="1412776"/>
            <a:ext cx="3168352" cy="4320480"/>
          </a:xfrm>
          <a:prstGeom prst="rect">
            <a:avLst/>
          </a:prstGeom>
          <a:noFill/>
        </p:spPr>
      </p:pic>
      <p:pic>
        <p:nvPicPr>
          <p:cNvPr id="30725" name="Picture 5" descr="C:\Users\angel\Desktop\122530390_974498739696700_9017358750264779839_n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340768"/>
            <a:ext cx="2904456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265613" y="3209925"/>
          <a:ext cx="612775" cy="438150"/>
        </p:xfrm>
        <a:graphic>
          <a:graphicData uri="http://schemas.openxmlformats.org/presentationml/2006/ole">
            <p:oleObj spid="_x0000_s14339" name="Obiekt powłoki pakowarki" showAsIcon="1" r:id="rId3" imgW="612720" imgH="437400" progId="Package">
              <p:embed/>
            </p:oleObj>
          </a:graphicData>
        </a:graphic>
      </p:graphicFrame>
      <p:pic>
        <p:nvPicPr>
          <p:cNvPr id="14340" name="Picture 4" descr="C:\Users\angel\Desktop\zzz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556792"/>
            <a:ext cx="6034616" cy="4525962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755576" y="11663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Comic Sans MS" pitchFamily="66" charset="0"/>
              </a:rPr>
              <a:t>Przyjaźń jest bardzo ważna w życiu każdego człowieka. </a:t>
            </a:r>
            <a:r>
              <a:rPr lang="pl-PL" sz="2000" dirty="0" smtClean="0">
                <a:latin typeface="Comic Sans MS" pitchFamily="66" charset="0"/>
              </a:rPr>
              <a:t>Tygryski zastanawiając się nad istotą przyjaźni, jednogłośnie stwierdziły, że potrzebują siebie nawzajem i nie wyobrażają sobie dnia bez przedszkolnych znajomych. 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9" name="Serce 8"/>
          <p:cNvSpPr/>
          <p:nvPr/>
        </p:nvSpPr>
        <p:spPr>
          <a:xfrm>
            <a:off x="251520" y="5373216"/>
            <a:ext cx="1224136" cy="129614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0" name="Serce 9"/>
          <p:cNvSpPr/>
          <p:nvPr/>
        </p:nvSpPr>
        <p:spPr>
          <a:xfrm>
            <a:off x="8172400" y="1484784"/>
            <a:ext cx="864096" cy="100811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ngel\Desktop\122245097_3527196240637074_7625536997373201012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94472" cy="4525962"/>
          </a:xfrm>
          <a:prstGeom prst="rect">
            <a:avLst/>
          </a:prstGeom>
          <a:noFill/>
        </p:spPr>
      </p:pic>
      <p:pic>
        <p:nvPicPr>
          <p:cNvPr id="31747" name="Picture 3" descr="C:\Users\angel\Desktop\122228797_380126773183073_9106242529539706734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4704656" cy="3429000"/>
          </a:xfrm>
          <a:prstGeom prst="rect">
            <a:avLst/>
          </a:prstGeom>
          <a:noFill/>
        </p:spPr>
      </p:pic>
      <p:pic>
        <p:nvPicPr>
          <p:cNvPr id="31748" name="Picture 4" descr="C:\Users\angel\Desktop\122448962_1258121901220654_963656371289289244_n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924944"/>
            <a:ext cx="5653136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ngel\Desktop\Magnes-105-PRZYJACIEL-rysunkow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sz="4400" dirty="0" smtClean="0"/>
          </a:p>
          <a:p>
            <a:pPr algn="ctr">
              <a:buNone/>
            </a:pPr>
            <a:r>
              <a:rPr lang="pl-PL" sz="5600" b="1" dirty="0" smtClean="0">
                <a:solidFill>
                  <a:schemeClr val="tx1"/>
                </a:solidFill>
              </a:rPr>
              <a:t>Co to znaczy „przyjaźnić się”</a:t>
            </a:r>
          </a:p>
          <a:p>
            <a:pPr algn="ctr">
              <a:buNone/>
            </a:pPr>
            <a:r>
              <a:rPr lang="pl-PL" sz="23900" b="1" dirty="0" smtClean="0">
                <a:solidFill>
                  <a:schemeClr val="tx1"/>
                </a:solidFill>
              </a:rPr>
              <a:t>?</a:t>
            </a:r>
            <a:endParaRPr lang="pl-PL" sz="23900" b="1" dirty="0">
              <a:solidFill>
                <a:schemeClr val="tx1"/>
              </a:solidFill>
            </a:endParaRPr>
          </a:p>
        </p:txBody>
      </p:sp>
      <p:sp>
        <p:nvSpPr>
          <p:cNvPr id="4" name="Gwiazda 5-ramienna 3"/>
          <p:cNvSpPr/>
          <p:nvPr/>
        </p:nvSpPr>
        <p:spPr>
          <a:xfrm>
            <a:off x="539552" y="6093296"/>
            <a:ext cx="720080" cy="50405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Gwiazda 5-ramienna 4"/>
          <p:cNvSpPr/>
          <p:nvPr/>
        </p:nvSpPr>
        <p:spPr>
          <a:xfrm>
            <a:off x="1763688" y="5085184"/>
            <a:ext cx="792088" cy="64807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Gwiazda 5-ramienna 5"/>
          <p:cNvSpPr/>
          <p:nvPr/>
        </p:nvSpPr>
        <p:spPr>
          <a:xfrm>
            <a:off x="7956376" y="6021288"/>
            <a:ext cx="864096" cy="57606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5-ramienna 6"/>
          <p:cNvSpPr/>
          <p:nvPr/>
        </p:nvSpPr>
        <p:spPr>
          <a:xfrm>
            <a:off x="6732240" y="4797152"/>
            <a:ext cx="1152128" cy="93610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179512" y="404664"/>
            <a:ext cx="792088" cy="64807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8172400" y="332656"/>
            <a:ext cx="792088" cy="72008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39552" y="26064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C000"/>
                </a:solidFill>
                <a:latin typeface="Comic Sans MS" pitchFamily="66" charset="0"/>
              </a:rPr>
              <a:t>PRZYJAŹŃ OCZAMI TYGRYSKÓW</a:t>
            </a:r>
            <a:endParaRPr lang="pl-PL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23728" y="47667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pl-PL" sz="3200" dirty="0" smtClean="0">
                <a:latin typeface="Comic Sans MS" pitchFamily="66" charset="0"/>
              </a:rPr>
              <a:t>  </a:t>
            </a:r>
            <a:r>
              <a:rPr lang="pl-PL" sz="3600" b="1" dirty="0" smtClean="0">
                <a:latin typeface="Comic Sans MS" pitchFamily="66" charset="0"/>
              </a:rPr>
              <a:t>„Bawić się z kimś”</a:t>
            </a:r>
            <a:endParaRPr lang="pl-PL" sz="32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sz="3200" dirty="0" smtClean="0">
                <a:latin typeface="Comic Sans MS" pitchFamily="66" charset="0"/>
              </a:rPr>
              <a:t>                             </a:t>
            </a:r>
            <a:r>
              <a:rPr lang="pl-PL" sz="2800" dirty="0" smtClean="0">
                <a:latin typeface="Comic Sans MS" pitchFamily="66" charset="0"/>
              </a:rPr>
              <a:t>Sara</a:t>
            </a:r>
            <a:endParaRPr lang="pl-PL" sz="3200" dirty="0">
              <a:latin typeface="Comic Sans MS" pitchFamily="66" charset="0"/>
            </a:endParaRPr>
          </a:p>
        </p:txBody>
      </p:sp>
      <p:pic>
        <p:nvPicPr>
          <p:cNvPr id="15362" name="Picture 2" descr="C:\Users\angel\Desktop\h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4162"/>
            <a:ext cx="7344816" cy="4755157"/>
          </a:xfrm>
          <a:prstGeom prst="rect">
            <a:avLst/>
          </a:prstGeom>
          <a:noFill/>
        </p:spPr>
      </p:pic>
      <p:sp>
        <p:nvSpPr>
          <p:cNvPr id="6" name="Serce 5"/>
          <p:cNvSpPr/>
          <p:nvPr/>
        </p:nvSpPr>
        <p:spPr>
          <a:xfrm>
            <a:off x="179512" y="4941168"/>
            <a:ext cx="1656184" cy="172819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3568" y="26064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   </a:t>
            </a:r>
            <a:r>
              <a:rPr lang="pl-PL" sz="3600" b="1" dirty="0" smtClean="0">
                <a:latin typeface="Comic Sans MS" pitchFamily="66" charset="0"/>
              </a:rPr>
              <a:t>„Robić dużo rzeczy razem”.</a:t>
            </a:r>
          </a:p>
          <a:p>
            <a:pPr algn="ctr"/>
            <a:r>
              <a:rPr lang="pl-PL" sz="3600" dirty="0" smtClean="0"/>
              <a:t>                                         Kacper</a:t>
            </a:r>
            <a:endParaRPr lang="pl-PL" sz="3600" dirty="0"/>
          </a:p>
        </p:txBody>
      </p:sp>
      <p:pic>
        <p:nvPicPr>
          <p:cNvPr id="16386" name="Picture 2" descr="C:\Users\angel\Desktop\122470540_394323865311182_4283344157608656019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4162"/>
            <a:ext cx="7776864" cy="4971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59632" y="548680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3200" b="1" dirty="0" smtClean="0">
                <a:latin typeface="Comic Sans MS" pitchFamily="66" charset="0"/>
              </a:rPr>
              <a:t>„Trzeba dzielić się zabawkami”.</a:t>
            </a:r>
          </a:p>
          <a:p>
            <a:pPr>
              <a:buNone/>
            </a:pPr>
            <a:r>
              <a:rPr lang="pl-PL" sz="3200" dirty="0" smtClean="0"/>
              <a:t>                                             Kinga</a:t>
            </a:r>
            <a:endParaRPr lang="pl-PL" sz="3200" dirty="0"/>
          </a:p>
        </p:txBody>
      </p:sp>
      <p:pic>
        <p:nvPicPr>
          <p:cNvPr id="17410" name="Picture 2" descr="C:\Users\angel\Desktop\122161276_1062452350852240_686168210879356732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896544" cy="4958010"/>
          </a:xfrm>
          <a:prstGeom prst="rect">
            <a:avLst/>
          </a:prstGeom>
          <a:noFill/>
        </p:spPr>
      </p:pic>
      <p:sp>
        <p:nvSpPr>
          <p:cNvPr id="6" name="Uśmiechnięta buźka 5"/>
          <p:cNvSpPr/>
          <p:nvPr/>
        </p:nvSpPr>
        <p:spPr>
          <a:xfrm>
            <a:off x="323528" y="1772816"/>
            <a:ext cx="1224136" cy="115212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Uśmiechnięta buźka 6"/>
          <p:cNvSpPr/>
          <p:nvPr/>
        </p:nvSpPr>
        <p:spPr>
          <a:xfrm>
            <a:off x="7380312" y="5157192"/>
            <a:ext cx="1368152" cy="129614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03648" y="476672"/>
            <a:ext cx="5652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atin typeface="Comic Sans MS" pitchFamily="66" charset="0"/>
              </a:rPr>
              <a:t>„Nie bić się”.</a:t>
            </a:r>
            <a:br>
              <a:rPr lang="pl-PL" sz="3600" b="1" dirty="0" smtClean="0">
                <a:latin typeface="Comic Sans MS" pitchFamily="66" charset="0"/>
              </a:rPr>
            </a:br>
            <a:r>
              <a:rPr lang="pl-PL" sz="3600" dirty="0" smtClean="0"/>
              <a:t>                  Amelia</a:t>
            </a:r>
            <a:endParaRPr lang="pl-PL" sz="3600" dirty="0"/>
          </a:p>
        </p:txBody>
      </p:sp>
      <p:pic>
        <p:nvPicPr>
          <p:cNvPr id="18434" name="Picture 2" descr="C:\Users\angel\Desktop\122441447_797013874472372_1680868587459476751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4248472" cy="4752528"/>
          </a:xfrm>
          <a:prstGeom prst="rect">
            <a:avLst/>
          </a:prstGeom>
          <a:noFill/>
        </p:spPr>
      </p:pic>
      <p:sp>
        <p:nvSpPr>
          <p:cNvPr id="6" name="Wybuch 1 5"/>
          <p:cNvSpPr/>
          <p:nvPr/>
        </p:nvSpPr>
        <p:spPr>
          <a:xfrm>
            <a:off x="611560" y="3284984"/>
            <a:ext cx="1296144" cy="1296144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Wybuch 1 6"/>
          <p:cNvSpPr/>
          <p:nvPr/>
        </p:nvSpPr>
        <p:spPr>
          <a:xfrm>
            <a:off x="7524328" y="1340768"/>
            <a:ext cx="1296144" cy="1224136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Wybuch 1 7"/>
          <p:cNvSpPr/>
          <p:nvPr/>
        </p:nvSpPr>
        <p:spPr>
          <a:xfrm>
            <a:off x="539552" y="1412776"/>
            <a:ext cx="1368152" cy="1152128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Wybuch 1 8"/>
          <p:cNvSpPr/>
          <p:nvPr/>
        </p:nvSpPr>
        <p:spPr>
          <a:xfrm>
            <a:off x="7452320" y="5661248"/>
            <a:ext cx="1440160" cy="936104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Wybuch 1 9"/>
          <p:cNvSpPr/>
          <p:nvPr/>
        </p:nvSpPr>
        <p:spPr>
          <a:xfrm>
            <a:off x="7740352" y="3356992"/>
            <a:ext cx="1008112" cy="1440160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Wybuch 1 10"/>
          <p:cNvSpPr/>
          <p:nvPr/>
        </p:nvSpPr>
        <p:spPr>
          <a:xfrm>
            <a:off x="611560" y="5229200"/>
            <a:ext cx="1656184" cy="1512168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59632" y="476672"/>
            <a:ext cx="61206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latin typeface="Comic Sans MS" pitchFamily="66" charset="0"/>
              </a:rPr>
              <a:t>„Troszczyć się o kogoś i być przyjacielskim”.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                                           </a:t>
            </a:r>
            <a:r>
              <a:rPr lang="pl-PL" sz="2800" dirty="0" smtClean="0"/>
              <a:t>Borys</a:t>
            </a:r>
            <a:endParaRPr lang="pl-PL" sz="2800" dirty="0"/>
          </a:p>
        </p:txBody>
      </p:sp>
      <p:pic>
        <p:nvPicPr>
          <p:cNvPr id="19458" name="Picture 2" descr="C:\Users\angel\Desktop\122166590_715304085752725_1932004567056750705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16832"/>
            <a:ext cx="4032448" cy="4741986"/>
          </a:xfrm>
          <a:prstGeom prst="rect">
            <a:avLst/>
          </a:prstGeom>
          <a:noFill/>
        </p:spPr>
      </p:pic>
      <p:sp>
        <p:nvSpPr>
          <p:cNvPr id="6" name="Serce 5"/>
          <p:cNvSpPr/>
          <p:nvPr/>
        </p:nvSpPr>
        <p:spPr>
          <a:xfrm>
            <a:off x="539552" y="2060848"/>
            <a:ext cx="1080120" cy="1152128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erce 6"/>
          <p:cNvSpPr/>
          <p:nvPr/>
        </p:nvSpPr>
        <p:spPr>
          <a:xfrm>
            <a:off x="539552" y="3861048"/>
            <a:ext cx="1152128" cy="122413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erce 7"/>
          <p:cNvSpPr/>
          <p:nvPr/>
        </p:nvSpPr>
        <p:spPr>
          <a:xfrm>
            <a:off x="323528" y="5733256"/>
            <a:ext cx="1440160" cy="112474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erce 8"/>
          <p:cNvSpPr/>
          <p:nvPr/>
        </p:nvSpPr>
        <p:spPr>
          <a:xfrm>
            <a:off x="7380312" y="2060848"/>
            <a:ext cx="1224136" cy="129614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erce 9"/>
          <p:cNvSpPr/>
          <p:nvPr/>
        </p:nvSpPr>
        <p:spPr>
          <a:xfrm>
            <a:off x="7380312" y="3717032"/>
            <a:ext cx="1224136" cy="136815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erce 10"/>
          <p:cNvSpPr/>
          <p:nvPr/>
        </p:nvSpPr>
        <p:spPr>
          <a:xfrm>
            <a:off x="7380312" y="5589240"/>
            <a:ext cx="1440160" cy="126876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31640" y="404664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Comic Sans MS" pitchFamily="66" charset="0"/>
              </a:rPr>
              <a:t>„Pomagać koledze i koleżance”.</a:t>
            </a:r>
          </a:p>
          <a:p>
            <a:r>
              <a:rPr lang="pl-PL" sz="3200" dirty="0" smtClean="0">
                <a:latin typeface="Comic Sans MS" pitchFamily="66" charset="0"/>
              </a:rPr>
              <a:t>                                         Bartuś</a:t>
            </a:r>
            <a:endParaRPr lang="pl-PL" sz="3200" dirty="0">
              <a:latin typeface="Comic Sans MS" pitchFamily="66" charset="0"/>
            </a:endParaRPr>
          </a:p>
        </p:txBody>
      </p:sp>
      <p:pic>
        <p:nvPicPr>
          <p:cNvPr id="20482" name="Picture 2" descr="C:\Users\angel\Desktop\122433477_661895357832795_1247352537493897356_n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357612" cy="4525962"/>
          </a:xfrm>
          <a:prstGeom prst="rect">
            <a:avLst/>
          </a:prstGeom>
          <a:noFill/>
        </p:spPr>
      </p:pic>
      <p:pic>
        <p:nvPicPr>
          <p:cNvPr id="20484" name="Picture 4" descr="C:\Users\angel\Desktop\122610408_2445430635581959_317514825799876593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17440"/>
            <a:ext cx="360040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205</Words>
  <Application>Microsoft Office PowerPoint</Application>
  <PresentationFormat>Pokaz na ekranie (4:3)</PresentationFormat>
  <Paragraphs>30</Paragraphs>
  <Slides>21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Wędrówka</vt:lpstr>
      <vt:lpstr>Obiekt powłoki pakowarki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Portret mojego przyjaciela</vt:lpstr>
      <vt:lpstr>Slajd 18</vt:lpstr>
      <vt:lpstr>Okulary dla mojego przyjaciela</vt:lpstr>
      <vt:lpstr>Slajd 20</vt:lpstr>
      <vt:lpstr>Slajd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angela19_89@o2.pl</dc:creator>
  <cp:lastModifiedBy>angela19_89@o2.pl</cp:lastModifiedBy>
  <cp:revision>18</cp:revision>
  <dcterms:created xsi:type="dcterms:W3CDTF">2020-10-22T14:24:55Z</dcterms:created>
  <dcterms:modified xsi:type="dcterms:W3CDTF">2020-10-22T17:06:58Z</dcterms:modified>
</cp:coreProperties>
</file>