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E3B8-5501-4EBB-9259-AF3A4D8E3705}" type="datetimeFigureOut">
              <a:rPr lang="cs-CZ" smtClean="0"/>
              <a:pPr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C0DB-2588-4566-88CB-8498C47E8A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123728" y="2708920"/>
            <a:ext cx="49605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OBYVATELIA</a:t>
            </a:r>
          </a:p>
          <a:p>
            <a:pPr algn="ctr"/>
            <a:r>
              <a:rPr lang="sk-SK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SADOV A ZÁHRAD</a:t>
            </a:r>
            <a:endParaRPr lang="sk-SK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80" t="2394" r="11537" b="6202"/>
          <a:stretch>
            <a:fillRect/>
          </a:stretch>
        </p:blipFill>
        <p:spPr bwMode="auto">
          <a:xfrm>
            <a:off x="3347864" y="332656"/>
            <a:ext cx="244827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689" t="20080"/>
          <a:stretch>
            <a:fillRect/>
          </a:stretch>
        </p:blipFill>
        <p:spPr bwMode="auto">
          <a:xfrm>
            <a:off x="6156176" y="260648"/>
            <a:ext cx="27601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7320" t="30143" r="3696"/>
          <a:stretch>
            <a:fillRect/>
          </a:stretch>
        </p:blipFill>
        <p:spPr bwMode="auto">
          <a:xfrm flipH="1">
            <a:off x="179512" y="341328"/>
            <a:ext cx="2592288" cy="18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225" t="15705" r="9546" b="5861"/>
          <a:stretch>
            <a:fillRect/>
          </a:stretch>
        </p:blipFill>
        <p:spPr bwMode="auto">
          <a:xfrm>
            <a:off x="179512" y="2708920"/>
            <a:ext cx="1872208" cy="225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8064" t="12769" r="11464" b="11735"/>
          <a:stretch>
            <a:fillRect/>
          </a:stretch>
        </p:blipFill>
        <p:spPr bwMode="auto">
          <a:xfrm>
            <a:off x="7018298" y="2636912"/>
            <a:ext cx="20310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5498" t="11010" r="3783" b="10089"/>
          <a:stretch>
            <a:fillRect/>
          </a:stretch>
        </p:blipFill>
        <p:spPr bwMode="auto">
          <a:xfrm flipH="1">
            <a:off x="2123728" y="4581128"/>
            <a:ext cx="237626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/>
          <p:nvPr/>
        </p:nvSpPr>
        <p:spPr>
          <a:xfrm>
            <a:off x="971600" y="2276872"/>
            <a:ext cx="73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D</a:t>
            </a:r>
            <a:r>
              <a:rPr lang="sk-SK" dirty="0" smtClean="0"/>
              <a:t>rozd</a:t>
            </a:r>
            <a:endParaRPr lang="cs-CZ" dirty="0"/>
          </a:p>
        </p:txBody>
      </p:sp>
      <p:sp>
        <p:nvSpPr>
          <p:cNvPr id="13" name="BlokTextu 12"/>
          <p:cNvSpPr txBox="1"/>
          <p:nvPr/>
        </p:nvSpPr>
        <p:spPr>
          <a:xfrm>
            <a:off x="4139952" y="2204864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C</a:t>
            </a:r>
            <a:r>
              <a:rPr lang="sk-SK" dirty="0" smtClean="0"/>
              <a:t>hrúst</a:t>
            </a:r>
            <a:endParaRPr lang="cs-CZ" dirty="0"/>
          </a:p>
        </p:txBody>
      </p:sp>
      <p:sp>
        <p:nvSpPr>
          <p:cNvPr id="14" name="BlokTextu 13"/>
          <p:cNvSpPr txBox="1"/>
          <p:nvPr/>
        </p:nvSpPr>
        <p:spPr>
          <a:xfrm>
            <a:off x="6804248" y="2204864"/>
            <a:ext cx="90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</a:t>
            </a:r>
            <a:r>
              <a:rPr lang="sk-SK" dirty="0" smtClean="0"/>
              <a:t>ýkorka</a:t>
            </a:r>
            <a:endParaRPr lang="cs-CZ" dirty="0"/>
          </a:p>
        </p:txBody>
      </p:sp>
      <p:sp>
        <p:nvSpPr>
          <p:cNvPr id="15" name="BlokTextu 14"/>
          <p:cNvSpPr txBox="1"/>
          <p:nvPr/>
        </p:nvSpPr>
        <p:spPr>
          <a:xfrm>
            <a:off x="755576" y="5157192"/>
            <a:ext cx="7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Škorec</a:t>
            </a:r>
            <a:endParaRPr lang="cs-CZ" dirty="0"/>
          </a:p>
        </p:txBody>
      </p:sp>
      <p:sp>
        <p:nvSpPr>
          <p:cNvPr id="16" name="BlokTextu 15"/>
          <p:cNvSpPr txBox="1"/>
          <p:nvPr/>
        </p:nvSpPr>
        <p:spPr>
          <a:xfrm>
            <a:off x="6948264" y="4869160"/>
            <a:ext cx="20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Mlynárik kapustový</a:t>
            </a:r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 l="23170" t="22165" r="4230" b="8805"/>
          <a:stretch>
            <a:fillRect/>
          </a:stretch>
        </p:blipFill>
        <p:spPr bwMode="auto">
          <a:xfrm>
            <a:off x="4644007" y="4581128"/>
            <a:ext cx="2304257" cy="155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lokTextu 17"/>
          <p:cNvSpPr txBox="1"/>
          <p:nvPr/>
        </p:nvSpPr>
        <p:spPr>
          <a:xfrm>
            <a:off x="2843808" y="6237312"/>
            <a:ext cx="73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Včela </a:t>
            </a:r>
            <a:endParaRPr lang="cs-CZ" dirty="0"/>
          </a:p>
        </p:txBody>
      </p:sp>
      <p:sp>
        <p:nvSpPr>
          <p:cNvPr id="19" name="BlokTextu 18"/>
          <p:cNvSpPr txBox="1"/>
          <p:nvPr/>
        </p:nvSpPr>
        <p:spPr>
          <a:xfrm>
            <a:off x="5364088" y="6237312"/>
            <a:ext cx="74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Pinka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260648"/>
            <a:ext cx="2648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Chrústy</a:t>
            </a:r>
            <a:endParaRPr lang="sk-SK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818935" y="260648"/>
            <a:ext cx="6325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Kladú do zeme vajíčka. Vyliahnu s z nich larvy. Žijú 3 roky v zemi</a:t>
            </a:r>
          </a:p>
          <a:p>
            <a:r>
              <a:rPr lang="sk-SK" dirty="0" smtClean="0"/>
              <a:t>a požierajú korienky rastlín. Štvrtý rok sa zmenia na chrústy, ktoré</a:t>
            </a:r>
          </a:p>
          <a:p>
            <a:r>
              <a:rPr lang="sk-SK" dirty="0"/>
              <a:t>p</a:t>
            </a:r>
            <a:r>
              <a:rPr lang="sk-SK" dirty="0" smtClean="0"/>
              <a:t>ožierajú listy stromov.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487" t="14823" r="20432" b="8590"/>
          <a:stretch>
            <a:fillRect/>
          </a:stretch>
        </p:blipFill>
        <p:spPr bwMode="auto">
          <a:xfrm rot="16200000">
            <a:off x="766377" y="1113943"/>
            <a:ext cx="1872208" cy="29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7143"/>
          <a:stretch>
            <a:fillRect/>
          </a:stretch>
        </p:blipFill>
        <p:spPr bwMode="auto">
          <a:xfrm flipH="1">
            <a:off x="3779912" y="1556792"/>
            <a:ext cx="1800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r="57143"/>
          <a:stretch>
            <a:fillRect/>
          </a:stretch>
        </p:blipFill>
        <p:spPr bwMode="auto">
          <a:xfrm flipH="1">
            <a:off x="6228184" y="1556792"/>
            <a:ext cx="1872208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437112"/>
            <a:ext cx="2857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1115616" y="3645024"/>
            <a:ext cx="81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vajíčka</a:t>
            </a:r>
            <a:endParaRPr lang="cs-CZ" dirty="0"/>
          </a:p>
        </p:txBody>
      </p:sp>
      <p:sp>
        <p:nvSpPr>
          <p:cNvPr id="11" name="BlokTextu 10"/>
          <p:cNvSpPr txBox="1"/>
          <p:nvPr/>
        </p:nvSpPr>
        <p:spPr>
          <a:xfrm>
            <a:off x="4283968" y="3717032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larva</a:t>
            </a:r>
            <a:endParaRPr lang="cs-CZ" dirty="0"/>
          </a:p>
        </p:txBody>
      </p:sp>
      <p:sp>
        <p:nvSpPr>
          <p:cNvPr id="12" name="BlokTextu 11"/>
          <p:cNvSpPr txBox="1"/>
          <p:nvPr/>
        </p:nvSpPr>
        <p:spPr>
          <a:xfrm>
            <a:off x="6444208" y="3861048"/>
            <a:ext cx="141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c</a:t>
            </a:r>
            <a:r>
              <a:rPr lang="sk-SK" dirty="0" smtClean="0"/>
              <a:t>hrúst v zemi</a:t>
            </a:r>
            <a:endParaRPr lang="cs-CZ" dirty="0"/>
          </a:p>
        </p:txBody>
      </p:sp>
      <p:sp>
        <p:nvSpPr>
          <p:cNvPr id="13" name="BlokTextu 12"/>
          <p:cNvSpPr txBox="1"/>
          <p:nvPr/>
        </p:nvSpPr>
        <p:spPr>
          <a:xfrm>
            <a:off x="2915816" y="6237312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c</a:t>
            </a:r>
            <a:r>
              <a:rPr lang="sk-SK" dirty="0" smtClean="0"/>
              <a:t>hrúst, ktorý požiera listy stromov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31945" y="188640"/>
            <a:ext cx="8912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6600"/>
                </a:solidFill>
              </a:rPr>
              <a:t>Sýkorka, drozd, škorec a pinka </a:t>
            </a:r>
            <a:r>
              <a:rPr lang="sk-SK" dirty="0" smtClean="0"/>
              <a:t>sú vtáky. Požerú veľa hmyzu, ktorý spôsobuje škody.</a:t>
            </a:r>
          </a:p>
          <a:p>
            <a:r>
              <a:rPr lang="sk-SK" dirty="0" smtClean="0"/>
              <a:t>Aj svoje mláďatá kŕmia hmyzom.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0689" t="20080"/>
          <a:stretch>
            <a:fillRect/>
          </a:stretch>
        </p:blipFill>
        <p:spPr bwMode="auto">
          <a:xfrm>
            <a:off x="251520" y="980728"/>
            <a:ext cx="371559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27320" t="30143" r="3696"/>
          <a:stretch>
            <a:fillRect/>
          </a:stretch>
        </p:blipFill>
        <p:spPr bwMode="auto">
          <a:xfrm flipH="1">
            <a:off x="4788024" y="980728"/>
            <a:ext cx="3553440" cy="251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059832" y="1052736"/>
            <a:ext cx="90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</a:t>
            </a:r>
            <a:r>
              <a:rPr lang="sk-SK" dirty="0" smtClean="0"/>
              <a:t>ýkorka</a:t>
            </a:r>
            <a:endParaRPr lang="cs-CZ" dirty="0"/>
          </a:p>
        </p:txBody>
      </p:sp>
      <p:sp>
        <p:nvSpPr>
          <p:cNvPr id="9" name="BlokTextu 8"/>
          <p:cNvSpPr txBox="1"/>
          <p:nvPr/>
        </p:nvSpPr>
        <p:spPr>
          <a:xfrm>
            <a:off x="4788024" y="1124744"/>
            <a:ext cx="73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D</a:t>
            </a:r>
            <a:r>
              <a:rPr lang="sk-SK" dirty="0" smtClean="0"/>
              <a:t>rozd</a:t>
            </a:r>
            <a:endParaRPr lang="cs-CZ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3225" t="15705" r="9546" b="5861"/>
          <a:stretch>
            <a:fillRect/>
          </a:stretch>
        </p:blipFill>
        <p:spPr bwMode="auto">
          <a:xfrm>
            <a:off x="899592" y="3645024"/>
            <a:ext cx="251420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971600" y="3789040"/>
            <a:ext cx="79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Škorec</a:t>
            </a:r>
            <a:endParaRPr lang="cs-CZ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 l="23170" t="22165" r="4230" b="8805"/>
          <a:stretch>
            <a:fillRect/>
          </a:stretch>
        </p:blipFill>
        <p:spPr bwMode="auto">
          <a:xfrm>
            <a:off x="4644008" y="3933056"/>
            <a:ext cx="38466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lokTextu 13"/>
          <p:cNvSpPr txBox="1"/>
          <p:nvPr/>
        </p:nvSpPr>
        <p:spPr>
          <a:xfrm>
            <a:off x="7668344" y="4077072"/>
            <a:ext cx="74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Pinka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259632" y="332656"/>
            <a:ext cx="6541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Mlynárik kapustový</a:t>
            </a:r>
            <a:endParaRPr lang="sk-SK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55576" y="1340768"/>
            <a:ext cx="783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Kladie na listy zeleniny, hlavne kapusty, veľa vajíčok. Z nich sa vyliahnu veľmi žravé</a:t>
            </a:r>
          </a:p>
          <a:p>
            <a:pPr algn="ctr"/>
            <a:r>
              <a:rPr lang="sk-SK" dirty="0" smtClean="0"/>
              <a:t>h</a:t>
            </a:r>
            <a:r>
              <a:rPr lang="sk-SK" dirty="0" smtClean="0"/>
              <a:t>úsenice, ktoré ničia úrodu.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537" t="36037" r="24800"/>
          <a:stretch>
            <a:fillRect/>
          </a:stretch>
        </p:blipFill>
        <p:spPr bwMode="auto">
          <a:xfrm>
            <a:off x="611560" y="2204864"/>
            <a:ext cx="291027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2328"/>
          <a:stretch>
            <a:fillRect/>
          </a:stretch>
        </p:blipFill>
        <p:spPr bwMode="auto">
          <a:xfrm>
            <a:off x="467544" y="4509120"/>
            <a:ext cx="30243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ovná spojovacia šípka 8"/>
          <p:cNvCxnSpPr/>
          <p:nvPr/>
        </p:nvCxnSpPr>
        <p:spPr>
          <a:xfrm rot="5400000">
            <a:off x="3095836" y="1952836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rot="5400000">
            <a:off x="2087724" y="2816932"/>
            <a:ext cx="29523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36912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3528" y="260648"/>
            <a:ext cx="1885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Včely</a:t>
            </a:r>
            <a:endParaRPr lang="sk-SK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267744" y="404664"/>
            <a:ext cx="6051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 jar, keď zakvitnú ovocné stromy, včely prenášajú peľ z kvetu</a:t>
            </a:r>
          </a:p>
          <a:p>
            <a:r>
              <a:rPr lang="sk-SK" dirty="0" smtClean="0"/>
              <a:t>n</a:t>
            </a:r>
            <a:r>
              <a:rPr lang="sk-SK" dirty="0" smtClean="0"/>
              <a:t>a kvet. Len z opelených kvetov je ovocie.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739" t="14508" r="16473" b="20423"/>
          <a:stretch>
            <a:fillRect/>
          </a:stretch>
        </p:blipFill>
        <p:spPr bwMode="auto">
          <a:xfrm>
            <a:off x="251520" y="1196752"/>
            <a:ext cx="36252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2201" b="6652"/>
          <a:stretch>
            <a:fillRect/>
          </a:stretch>
        </p:blipFill>
        <p:spPr bwMode="auto">
          <a:xfrm>
            <a:off x="4283968" y="1196752"/>
            <a:ext cx="3600400" cy="278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2843808" cy="248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5736" t="7240" r="4571" b="8951"/>
          <a:stretch>
            <a:fillRect/>
          </a:stretch>
        </p:blipFill>
        <p:spPr bwMode="auto">
          <a:xfrm>
            <a:off x="4355976" y="4221088"/>
            <a:ext cx="350781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134</Words>
  <Application>Microsoft Office PowerPoint</Application>
  <PresentationFormat>Prezentácia na obrazovke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Snímka 1</vt:lpstr>
      <vt:lpstr>Snímka 2</vt:lpstr>
      <vt:lpstr>Snímka 3</vt:lpstr>
      <vt:lpstr>Snímka 4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Your User Name</cp:lastModifiedBy>
  <cp:revision>21</cp:revision>
  <dcterms:created xsi:type="dcterms:W3CDTF">2010-08-10T11:44:50Z</dcterms:created>
  <dcterms:modified xsi:type="dcterms:W3CDTF">2010-08-10T19:18:53Z</dcterms:modified>
</cp:coreProperties>
</file>