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4" r:id="rId3"/>
    <p:sldId id="259" r:id="rId4"/>
    <p:sldId id="257" r:id="rId5"/>
    <p:sldId id="258" r:id="rId6"/>
    <p:sldId id="262" r:id="rId7"/>
    <p:sldId id="261" r:id="rId8"/>
    <p:sldId id="263" r:id="rId9"/>
    <p:sldId id="266" r:id="rId10"/>
    <p:sldId id="265" r:id="rId11"/>
  </p:sldIdLst>
  <p:sldSz cx="12192000" cy="6858000"/>
  <p:notesSz cx="6858000" cy="9144000"/>
  <p:defaultTextStyle>
    <a:defPPr>
      <a:defRPr lang="ja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70"/>
    <p:restoredTop sz="94670"/>
  </p:normalViewPr>
  <p:slideViewPr>
    <p:cSldViewPr snapToGrid="0" snapToObjects="1">
      <p:cViewPr varScale="1">
        <p:scale>
          <a:sx n="84" d="100"/>
          <a:sy n="84" d="100"/>
        </p:scale>
        <p:origin x="200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1A93D7-933A-7E45-BE88-E7D38BD08E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PL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466CF0C-CD7F-2149-8047-95E10A8F62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  <a:endParaRPr kumimoji="1" lang="ja-PL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03876BF-8C23-5149-A1B7-B429F91C3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DDFA-A001-E647-9A3D-D00BC657A45E}" type="datetimeFigureOut">
              <a:rPr kumimoji="1" lang="ja-PL" altLang="en-US" smtClean="0"/>
              <a:t>03.11.2021</a:t>
            </a:fld>
            <a:endParaRPr kumimoji="1" lang="ja-PL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7816E7F-E9AF-A543-ADD5-51F0ECBE7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PL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A5A6267-93BE-6C44-8F4E-902945885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32F66-6896-7B42-94BF-911E814002D4}" type="slidenum">
              <a:rPr kumimoji="1" lang="ja-PL" altLang="en-US" smtClean="0"/>
              <a:t>‹#›</a:t>
            </a:fld>
            <a:endParaRPr kumimoji="1" lang="ja-PL" altLang="en-US"/>
          </a:p>
        </p:txBody>
      </p:sp>
    </p:spTree>
    <p:extLst>
      <p:ext uri="{BB962C8B-B14F-4D97-AF65-F5344CB8AC3E}">
        <p14:creationId xmlns:p14="http://schemas.microsoft.com/office/powerpoint/2010/main" val="4231851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C8FA18-07D8-714A-8975-60E2428D9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PL" altLang="en-US"/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6F17050-F639-9C43-9748-468A3C4F9F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PL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EA1D214-6AC8-9B4D-9BA8-94428A69F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DDFA-A001-E647-9A3D-D00BC657A45E}" type="datetimeFigureOut">
              <a:rPr kumimoji="1" lang="ja-PL" altLang="en-US" smtClean="0"/>
              <a:t>03.11.2021</a:t>
            </a:fld>
            <a:endParaRPr kumimoji="1" lang="ja-PL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BF127C7-2531-774F-99B4-EACF4D588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PL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7EF92C5-5F65-A64E-9B9B-6E65DC367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32F66-6896-7B42-94BF-911E814002D4}" type="slidenum">
              <a:rPr kumimoji="1" lang="ja-PL" altLang="en-US" smtClean="0"/>
              <a:t>‹#›</a:t>
            </a:fld>
            <a:endParaRPr kumimoji="1" lang="ja-PL" altLang="en-US"/>
          </a:p>
        </p:txBody>
      </p:sp>
    </p:spTree>
    <p:extLst>
      <p:ext uri="{BB962C8B-B14F-4D97-AF65-F5344CB8AC3E}">
        <p14:creationId xmlns:p14="http://schemas.microsoft.com/office/powerpoint/2010/main" val="2142872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9371A428-ED8A-0B4D-A590-BC408D6211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  <a:endParaRPr kumimoji="1" lang="ja-PL" altLang="en-US"/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DA5EC1C-3601-DB4D-966D-EA4BB18C17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PL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93E6554-F545-BD4E-B137-B1D26484E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DDFA-A001-E647-9A3D-D00BC657A45E}" type="datetimeFigureOut">
              <a:rPr kumimoji="1" lang="ja-PL" altLang="en-US" smtClean="0"/>
              <a:t>03.11.2021</a:t>
            </a:fld>
            <a:endParaRPr kumimoji="1" lang="ja-PL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A062272-93F5-2D42-8823-F67FBAFF1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PL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3E7C728-C675-6340-945E-4D0DAD1F6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32F66-6896-7B42-94BF-911E814002D4}" type="slidenum">
              <a:rPr kumimoji="1" lang="ja-PL" altLang="en-US" smtClean="0"/>
              <a:t>‹#›</a:t>
            </a:fld>
            <a:endParaRPr kumimoji="1" lang="ja-PL" altLang="en-US"/>
          </a:p>
        </p:txBody>
      </p:sp>
    </p:spTree>
    <p:extLst>
      <p:ext uri="{BB962C8B-B14F-4D97-AF65-F5344CB8AC3E}">
        <p14:creationId xmlns:p14="http://schemas.microsoft.com/office/powerpoint/2010/main" val="2328306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ED59F1-E08C-3F46-B8ED-3EC69246A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PL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2D4BAA-3920-974A-8A98-B1539D984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PL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1226198-DAFE-F24B-BA92-82E7CDE93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DDFA-A001-E647-9A3D-D00BC657A45E}" type="datetimeFigureOut">
              <a:rPr kumimoji="1" lang="ja-PL" altLang="en-US" smtClean="0"/>
              <a:t>03.11.2021</a:t>
            </a:fld>
            <a:endParaRPr kumimoji="1" lang="ja-PL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F0077C-20DC-BA42-8719-1700A980E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PL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E9BB4C3-81D5-DA42-8CEC-1C440B24D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32F66-6896-7B42-94BF-911E814002D4}" type="slidenum">
              <a:rPr kumimoji="1" lang="ja-PL" altLang="en-US" smtClean="0"/>
              <a:t>‹#›</a:t>
            </a:fld>
            <a:endParaRPr kumimoji="1" lang="ja-PL" altLang="en-US"/>
          </a:p>
        </p:txBody>
      </p:sp>
    </p:spTree>
    <p:extLst>
      <p:ext uri="{BB962C8B-B14F-4D97-AF65-F5344CB8AC3E}">
        <p14:creationId xmlns:p14="http://schemas.microsoft.com/office/powerpoint/2010/main" val="1478356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B1BB1C-BDB5-D74A-85D4-923443FE9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PL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9ADDA7F-CF6A-194F-A1C2-15AB7FFBF5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1E9E84C-5750-F746-BBE4-7E632BF9E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DDFA-A001-E647-9A3D-D00BC657A45E}" type="datetimeFigureOut">
              <a:rPr kumimoji="1" lang="ja-PL" altLang="en-US" smtClean="0"/>
              <a:t>03.11.2021</a:t>
            </a:fld>
            <a:endParaRPr kumimoji="1" lang="ja-PL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2331699-96E7-0041-A110-C20F7FDF7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PL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A323F97-83B6-BA48-9CA8-815899F8D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32F66-6896-7B42-94BF-911E814002D4}" type="slidenum">
              <a:rPr kumimoji="1" lang="ja-PL" altLang="en-US" smtClean="0"/>
              <a:t>‹#›</a:t>
            </a:fld>
            <a:endParaRPr kumimoji="1" lang="ja-PL" altLang="en-US"/>
          </a:p>
        </p:txBody>
      </p:sp>
    </p:spTree>
    <p:extLst>
      <p:ext uri="{BB962C8B-B14F-4D97-AF65-F5344CB8AC3E}">
        <p14:creationId xmlns:p14="http://schemas.microsoft.com/office/powerpoint/2010/main" val="3832005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B64F3B-7EBF-9A4D-A6C7-EF7308BD1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PL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8081231-0D38-6543-992D-138C150D52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PL" altLang="en-US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39471B1-2B2F-3742-913C-85FD9F4B4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PL" alt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BF8A0C2-2A34-AD4B-A44D-A73FF2DE4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DDFA-A001-E647-9A3D-D00BC657A45E}" type="datetimeFigureOut">
              <a:rPr kumimoji="1" lang="ja-PL" altLang="en-US" smtClean="0"/>
              <a:t>03.11.2021</a:t>
            </a:fld>
            <a:endParaRPr kumimoji="1" lang="ja-PL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18D8D0D-0491-AB42-863F-645784E60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PL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B4A2A8-6D81-5D4F-B6CF-014377C3D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32F66-6896-7B42-94BF-911E814002D4}" type="slidenum">
              <a:rPr kumimoji="1" lang="ja-PL" altLang="en-US" smtClean="0"/>
              <a:t>‹#›</a:t>
            </a:fld>
            <a:endParaRPr kumimoji="1" lang="ja-PL" altLang="en-US"/>
          </a:p>
        </p:txBody>
      </p:sp>
    </p:spTree>
    <p:extLst>
      <p:ext uri="{BB962C8B-B14F-4D97-AF65-F5344CB8AC3E}">
        <p14:creationId xmlns:p14="http://schemas.microsoft.com/office/powerpoint/2010/main" val="1221640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A5C185-4B6B-7447-918C-320B7606D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PL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70E455E-192A-7847-9AFE-971DD2ED4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3BF6576-C457-8E40-B68D-4E53904AE4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PL" altLang="en-US"/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622EDB46-8903-F84A-AECA-FCD6A7A00E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A580D8C-6017-3B4D-A65C-8337EF054A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PL" altLang="en-US"/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88F7C9F5-8F35-2F49-B115-1D38B7914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DDFA-A001-E647-9A3D-D00BC657A45E}" type="datetimeFigureOut">
              <a:rPr kumimoji="1" lang="ja-PL" altLang="en-US" smtClean="0"/>
              <a:t>03.11.2021</a:t>
            </a:fld>
            <a:endParaRPr kumimoji="1" lang="ja-PL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B9BD839B-9F06-B14C-B69E-7EAB2BF4D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PL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1783667-6D34-B54C-81F1-7403FA4D9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32F66-6896-7B42-94BF-911E814002D4}" type="slidenum">
              <a:rPr kumimoji="1" lang="ja-PL" altLang="en-US" smtClean="0"/>
              <a:t>‹#›</a:t>
            </a:fld>
            <a:endParaRPr kumimoji="1" lang="ja-PL" altLang="en-US"/>
          </a:p>
        </p:txBody>
      </p:sp>
    </p:spTree>
    <p:extLst>
      <p:ext uri="{BB962C8B-B14F-4D97-AF65-F5344CB8AC3E}">
        <p14:creationId xmlns:p14="http://schemas.microsoft.com/office/powerpoint/2010/main" val="244314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6FF191-DF33-464A-A246-9970E0D2E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PL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D109DE0-383A-E645-80CF-A6732B797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DDFA-A001-E647-9A3D-D00BC657A45E}" type="datetimeFigureOut">
              <a:rPr kumimoji="1" lang="ja-PL" altLang="en-US" smtClean="0"/>
              <a:t>03.11.2021</a:t>
            </a:fld>
            <a:endParaRPr kumimoji="1" lang="ja-PL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6C0F7C-6818-8B40-9B76-DA4EB0F24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PL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76DB2BC-0529-FD48-BFD0-F7DA852CC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32F66-6896-7B42-94BF-911E814002D4}" type="slidenum">
              <a:rPr kumimoji="1" lang="ja-PL" altLang="en-US" smtClean="0"/>
              <a:t>‹#›</a:t>
            </a:fld>
            <a:endParaRPr kumimoji="1" lang="ja-PL" altLang="en-US"/>
          </a:p>
        </p:txBody>
      </p:sp>
    </p:spTree>
    <p:extLst>
      <p:ext uri="{BB962C8B-B14F-4D97-AF65-F5344CB8AC3E}">
        <p14:creationId xmlns:p14="http://schemas.microsoft.com/office/powerpoint/2010/main" val="857247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1BB8D911-89A6-9D42-A8FF-2B01087F8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DDFA-A001-E647-9A3D-D00BC657A45E}" type="datetimeFigureOut">
              <a:rPr kumimoji="1" lang="ja-PL" altLang="en-US" smtClean="0"/>
              <a:t>03.11.2021</a:t>
            </a:fld>
            <a:endParaRPr kumimoji="1" lang="ja-PL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573A063-8744-EF4B-94A2-48EA9874D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PL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579382E-6DB7-934F-8681-15D885501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32F66-6896-7B42-94BF-911E814002D4}" type="slidenum">
              <a:rPr kumimoji="1" lang="ja-PL" altLang="en-US" smtClean="0"/>
              <a:t>‹#›</a:t>
            </a:fld>
            <a:endParaRPr kumimoji="1" lang="ja-PL" altLang="en-US"/>
          </a:p>
        </p:txBody>
      </p:sp>
    </p:spTree>
    <p:extLst>
      <p:ext uri="{BB962C8B-B14F-4D97-AF65-F5344CB8AC3E}">
        <p14:creationId xmlns:p14="http://schemas.microsoft.com/office/powerpoint/2010/main" val="2123567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7F2976-1BCB-5E4E-9176-0EF96D48F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PL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563499C-A21A-DE45-A427-A1ED59F49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PL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A135303-D027-884F-A00F-DA3C8B9B4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66F7AA8-D10F-094F-96BA-2F0457514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DDFA-A001-E647-9A3D-D00BC657A45E}" type="datetimeFigureOut">
              <a:rPr kumimoji="1" lang="ja-PL" altLang="en-US" smtClean="0"/>
              <a:t>03.11.2021</a:t>
            </a:fld>
            <a:endParaRPr kumimoji="1" lang="ja-PL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BF14F0F-7FA4-184A-ACFC-DF3CA9763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PL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2828DCC-F20E-CD4F-9570-7B2117319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32F66-6896-7B42-94BF-911E814002D4}" type="slidenum">
              <a:rPr kumimoji="1" lang="ja-PL" altLang="en-US" smtClean="0"/>
              <a:t>‹#›</a:t>
            </a:fld>
            <a:endParaRPr kumimoji="1" lang="ja-PL" altLang="en-US"/>
          </a:p>
        </p:txBody>
      </p:sp>
    </p:spTree>
    <p:extLst>
      <p:ext uri="{BB962C8B-B14F-4D97-AF65-F5344CB8AC3E}">
        <p14:creationId xmlns:p14="http://schemas.microsoft.com/office/powerpoint/2010/main" val="3894334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B9AF08-B600-0E4C-B641-40406C083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PL" altLang="en-US"/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96AD39B6-2D14-7346-9A78-E3EEB75DC0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PL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D78B237-EEBE-EC47-88A0-E0463EB7E8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34EB74A-2ED1-C442-9C70-C350631D5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DDFA-A001-E647-9A3D-D00BC657A45E}" type="datetimeFigureOut">
              <a:rPr kumimoji="1" lang="ja-PL" altLang="en-US" smtClean="0"/>
              <a:t>03.11.2021</a:t>
            </a:fld>
            <a:endParaRPr kumimoji="1" lang="ja-PL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783215D-9458-F140-ACF5-F9D7FBFA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PL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D6B058F-F66E-4E45-8803-0220437E6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32F66-6896-7B42-94BF-911E814002D4}" type="slidenum">
              <a:rPr kumimoji="1" lang="ja-PL" altLang="en-US" smtClean="0"/>
              <a:t>‹#›</a:t>
            </a:fld>
            <a:endParaRPr kumimoji="1" lang="ja-PL" altLang="en-US"/>
          </a:p>
        </p:txBody>
      </p:sp>
    </p:spTree>
    <p:extLst>
      <p:ext uri="{BB962C8B-B14F-4D97-AF65-F5344CB8AC3E}">
        <p14:creationId xmlns:p14="http://schemas.microsoft.com/office/powerpoint/2010/main" val="1917698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090E876-40BF-7942-9C04-18D36BFE5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  <a:endParaRPr kumimoji="1" lang="ja-PL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7AA6611-7925-F741-B96C-7D3B2110F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PL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FFF2F39-2A69-A145-8F23-748C2DCFC7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0DDFA-A001-E647-9A3D-D00BC657A45E}" type="datetimeFigureOut">
              <a:rPr kumimoji="1" lang="ja-PL" altLang="en-US" smtClean="0"/>
              <a:t>03.11.2021</a:t>
            </a:fld>
            <a:endParaRPr kumimoji="1" lang="ja-PL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B53382B-9415-1247-93EF-3AA162BEA3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PL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63D918D-DF15-164E-A5F9-820299E943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32F66-6896-7B42-94BF-911E814002D4}" type="slidenum">
              <a:rPr kumimoji="1" lang="ja-PL" altLang="en-US" smtClean="0"/>
              <a:t>‹#›</a:t>
            </a:fld>
            <a:endParaRPr kumimoji="1" lang="ja-PL" altLang="en-US"/>
          </a:p>
        </p:txBody>
      </p:sp>
    </p:spTree>
    <p:extLst>
      <p:ext uri="{BB962C8B-B14F-4D97-AF65-F5344CB8AC3E}">
        <p14:creationId xmlns:p14="http://schemas.microsoft.com/office/powerpoint/2010/main" val="3719659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iraidenshi-tech.jp/blog/4075/" TargetMode="External"/><Relationship Id="rId3" Type="http://schemas.openxmlformats.org/officeDocument/2006/relationships/image" Target="../media/image2.jpg"/><Relationship Id="rId7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meblo.jp/kanmoku55/entry-12239529922.html" TargetMode="External"/><Relationship Id="rId5" Type="http://schemas.openxmlformats.org/officeDocument/2006/relationships/image" Target="../media/image3.jpg"/><Relationship Id="rId4" Type="http://schemas.openxmlformats.org/officeDocument/2006/relationships/hyperlink" Target="http://blog.livedoor.jp/youto_miz/archives/1666044.htm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tclipart.com/isee/iRwhxhx_-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meblo.jp/verygoodcondition/entry-11681876813.html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pixta.jp/illustration/7586189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llust-box.jp/sozai/79823/" TargetMode="Externa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www.shokunin-san.com/maker-view/6/catalog/44070" TargetMode="External"/><Relationship Id="rId7" Type="http://schemas.openxmlformats.org/officeDocument/2006/relationships/hyperlink" Target="http://irasutoya.blogspot.com/2016/01/blog-post_134.html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hyperlink" Target="https://www.ac-illust.com/main/detail.php?id=484449&amp;word=%E3%83%80%E3%83%A1%E3%81%9C%E3%81%A3%E3%81%9F%E3%81%84%E3%81%AD%E3%81%93" TargetMode="External"/><Relationship Id="rId4" Type="http://schemas.openxmlformats.org/officeDocument/2006/relationships/image" Target="../media/image18.jpeg"/><Relationship Id="rId9" Type="http://schemas.openxmlformats.org/officeDocument/2006/relationships/hyperlink" Target="http://frame-illust.com/?p=6678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otolibrary.jp/img244/76352_1856404.html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ozailab.jp/sozai/detail/12297/" TargetMode="Externa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illpop.com/png_school/health_a21.htm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hotolibrary.jp/img243/112781_1836934.html" TargetMode="Externa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AA8AED-9022-4049-B628-D2FC1104F9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PL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1EA2E60-38AE-D242-8AA7-27CAF3225E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PL" alt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BBB11D2-3A54-2B4E-86E2-E9D444B2F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7237" y="1122363"/>
            <a:ext cx="6418385" cy="573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8C587D3-0EFA-9F43-A392-CF79FAE88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354701" y="80963"/>
            <a:ext cx="5175368" cy="68580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9210568-48FE-BA4A-AB2F-FC529F7F93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758238" y="-1"/>
            <a:ext cx="3433762" cy="4578349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A1158652-485C-DE47-8125-9A7C1C4A14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618578" y="3956051"/>
            <a:ext cx="4572000" cy="3028950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0152CDE-5CF3-734F-A404-C70C0C232B0E}"/>
              </a:ext>
            </a:extLst>
          </p:cNvPr>
          <p:cNvSpPr txBox="1"/>
          <p:nvPr/>
        </p:nvSpPr>
        <p:spPr>
          <a:xfrm>
            <a:off x="0" y="185739"/>
            <a:ext cx="5661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PL" altLang="en-US" sz="3600" dirty="0"/>
              <a:t>なにを　していますか？</a:t>
            </a:r>
          </a:p>
        </p:txBody>
      </p:sp>
    </p:spTree>
    <p:extLst>
      <p:ext uri="{BB962C8B-B14F-4D97-AF65-F5344CB8AC3E}">
        <p14:creationId xmlns:p14="http://schemas.microsoft.com/office/powerpoint/2010/main" val="3114566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AA9892-8157-EB44-BF00-1D1B592B8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705" y="0"/>
            <a:ext cx="11868520" cy="1820131"/>
          </a:xfrm>
        </p:spPr>
        <p:txBody>
          <a:bodyPr>
            <a:normAutofit/>
          </a:bodyPr>
          <a:lstStyle/>
          <a:p>
            <a:r>
              <a:rPr kumimoji="1" lang="en-US" altLang="ja-PL" b="1" dirty="0"/>
              <a:t>What did you learn through this challenge?</a:t>
            </a:r>
            <a:br>
              <a:rPr kumimoji="1" lang="en-US" altLang="ja-PL" b="1" dirty="0"/>
            </a:br>
            <a:r>
              <a:rPr kumimoji="1" lang="ja-PL" altLang="en-US" b="1" dirty="0"/>
              <a:t>かいてください。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6BC1EE5-42F1-8B4B-A20A-2EC577F4D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706" y="2506662"/>
            <a:ext cx="1315329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kumimoji="1" lang="en-US" altLang="ja-PL" dirty="0"/>
          </a:p>
          <a:p>
            <a:pPr marL="0" indent="0">
              <a:buNone/>
            </a:pPr>
            <a:r>
              <a:rPr kumimoji="1" lang="ja-PL" altLang="en-US" dirty="0"/>
              <a:t>チームメイトとたのし</a:t>
            </a:r>
            <a:r>
              <a:rPr kumimoji="1" lang="ja-PL" altLang="en-US" b="1" dirty="0">
                <a:solidFill>
                  <a:srgbClr val="FF0000"/>
                </a:solidFill>
              </a:rPr>
              <a:t>んでください。</a:t>
            </a:r>
            <a:r>
              <a:rPr kumimoji="1" lang="ja-PL" altLang="en-US" dirty="0"/>
              <a:t>　　アイディアをはな</a:t>
            </a:r>
            <a:r>
              <a:rPr kumimoji="1" lang="ja-PL" altLang="en-US" b="1" dirty="0">
                <a:solidFill>
                  <a:srgbClr val="FF0000"/>
                </a:solidFill>
              </a:rPr>
              <a:t>してください</a:t>
            </a:r>
            <a:r>
              <a:rPr kumimoji="1" lang="ja-PL" altLang="en-US" dirty="0"/>
              <a:t>。</a:t>
            </a:r>
            <a:endParaRPr kumimoji="1" lang="en-US" altLang="ja-PL" dirty="0"/>
          </a:p>
          <a:p>
            <a:pPr marL="0" indent="0">
              <a:buNone/>
            </a:pPr>
            <a:endParaRPr kumimoji="1" lang="en-US" altLang="ja-PL" dirty="0"/>
          </a:p>
          <a:p>
            <a:pPr marL="0" indent="0">
              <a:buNone/>
            </a:pPr>
            <a:r>
              <a:rPr kumimoji="1" lang="ja-PL" altLang="en-US" dirty="0"/>
              <a:t>しっぱいして</a:t>
            </a:r>
            <a:r>
              <a:rPr kumimoji="1" lang="ja-PL" altLang="en-US" b="1" dirty="0">
                <a:solidFill>
                  <a:srgbClr val="00B050"/>
                </a:solidFill>
              </a:rPr>
              <a:t>もいいです</a:t>
            </a:r>
            <a:r>
              <a:rPr kumimoji="1" lang="ja-PL" altLang="en-US" dirty="0"/>
              <a:t>。　　（あなたが）リーダーになって</a:t>
            </a:r>
            <a:r>
              <a:rPr kumimoji="1" lang="ja-PL" altLang="en-US" b="1" dirty="0">
                <a:solidFill>
                  <a:srgbClr val="00B050"/>
                </a:solidFill>
              </a:rPr>
              <a:t>もいいです</a:t>
            </a:r>
            <a:r>
              <a:rPr kumimoji="1" lang="ja-PL" altLang="en-US" dirty="0"/>
              <a:t>。</a:t>
            </a:r>
            <a:r>
              <a:rPr kumimoji="1" lang="ja-PL" altLang="en-US" b="1" dirty="0">
                <a:solidFill>
                  <a:srgbClr val="FF0000"/>
                </a:solidFill>
              </a:rPr>
              <a:t>。</a:t>
            </a:r>
            <a:endParaRPr kumimoji="1" lang="en-US" altLang="ja-PL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kumimoji="1" lang="en-US" altLang="ja-PL" dirty="0"/>
          </a:p>
          <a:p>
            <a:pPr marL="0" indent="0">
              <a:buNone/>
            </a:pPr>
            <a:r>
              <a:rPr kumimoji="1" lang="ja-PL" altLang="en-US" dirty="0"/>
              <a:t>また　チャレンジ</a:t>
            </a:r>
            <a:r>
              <a:rPr kumimoji="1" lang="ja-PL" altLang="en-US" b="1" dirty="0">
                <a:solidFill>
                  <a:srgbClr val="FF0000"/>
                </a:solidFill>
              </a:rPr>
              <a:t>してください</a:t>
            </a:r>
            <a:r>
              <a:rPr kumimoji="1" lang="ja-PL" altLang="en-US" dirty="0"/>
              <a:t>。　　チャレンジをやめ</a:t>
            </a:r>
            <a:r>
              <a:rPr kumimoji="1" lang="ja-PL" altLang="en-US" b="1" dirty="0">
                <a:solidFill>
                  <a:srgbClr val="FF0000"/>
                </a:solidFill>
              </a:rPr>
              <a:t>てはいけません。</a:t>
            </a:r>
            <a:endParaRPr kumimoji="1" lang="en-US" altLang="ja-PL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kumimoji="1" lang="en-US" altLang="ja-PL" dirty="0"/>
          </a:p>
          <a:p>
            <a:pPr marL="0" indent="0">
              <a:buNone/>
            </a:pPr>
            <a:r>
              <a:rPr kumimoji="1" lang="ja-PL" altLang="en-US" dirty="0"/>
              <a:t>しっぱいから　まな</a:t>
            </a:r>
            <a:r>
              <a:rPr kumimoji="1" lang="ja-PL" altLang="en-US" b="1" dirty="0">
                <a:solidFill>
                  <a:srgbClr val="FF0000"/>
                </a:solidFill>
              </a:rPr>
              <a:t>んでください。</a:t>
            </a:r>
            <a:r>
              <a:rPr kumimoji="1" lang="ja-PL" altLang="en-US" dirty="0"/>
              <a:t>　</a:t>
            </a:r>
            <a:endParaRPr kumimoji="1" lang="en-US" altLang="ja-PL" dirty="0"/>
          </a:p>
          <a:p>
            <a:pPr marL="0" indent="0">
              <a:buNone/>
            </a:pPr>
            <a:endParaRPr kumimoji="1" lang="ja-PL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8E9A64A-E090-E246-8973-A347125A9504}"/>
              </a:ext>
            </a:extLst>
          </p:cNvPr>
          <p:cNvSpPr/>
          <p:nvPr/>
        </p:nvSpPr>
        <p:spPr>
          <a:xfrm>
            <a:off x="313770" y="2931184"/>
            <a:ext cx="5838824" cy="596818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PL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235745F-0550-2040-B2C4-55E6B070B235}"/>
              </a:ext>
            </a:extLst>
          </p:cNvPr>
          <p:cNvSpPr/>
          <p:nvPr/>
        </p:nvSpPr>
        <p:spPr>
          <a:xfrm>
            <a:off x="218705" y="3952524"/>
            <a:ext cx="4238991" cy="500062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PL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DEB8CF1-97C3-574C-98BA-2FACFD06A4D0}"/>
              </a:ext>
            </a:extLst>
          </p:cNvPr>
          <p:cNvSpPr/>
          <p:nvPr/>
        </p:nvSpPr>
        <p:spPr>
          <a:xfrm>
            <a:off x="257176" y="4981689"/>
            <a:ext cx="5310555" cy="500062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PL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B62F5DC-28ED-1842-8A21-05DFA683F88D}"/>
              </a:ext>
            </a:extLst>
          </p:cNvPr>
          <p:cNvSpPr/>
          <p:nvPr/>
        </p:nvSpPr>
        <p:spPr>
          <a:xfrm>
            <a:off x="280253" y="6079718"/>
            <a:ext cx="5543550" cy="500062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PL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1323EB3-191B-1D4D-8913-B2EC47AA3926}"/>
              </a:ext>
            </a:extLst>
          </p:cNvPr>
          <p:cNvSpPr/>
          <p:nvPr/>
        </p:nvSpPr>
        <p:spPr>
          <a:xfrm>
            <a:off x="6543675" y="3003690"/>
            <a:ext cx="5543550" cy="500062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PL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FE5C7C4-2EFE-DF49-A7CB-465A5A87567C}"/>
              </a:ext>
            </a:extLst>
          </p:cNvPr>
          <p:cNvSpPr/>
          <p:nvPr/>
        </p:nvSpPr>
        <p:spPr>
          <a:xfrm>
            <a:off x="5367338" y="3991961"/>
            <a:ext cx="6824662" cy="500062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PL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93B69BF-5670-E942-924B-BE57509ABA63}"/>
              </a:ext>
            </a:extLst>
          </p:cNvPr>
          <p:cNvSpPr/>
          <p:nvPr/>
        </p:nvSpPr>
        <p:spPr>
          <a:xfrm>
            <a:off x="6296028" y="4928523"/>
            <a:ext cx="5677266" cy="500062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PL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F442ADC-2CAD-564D-BA51-52379C4ACDD6}"/>
              </a:ext>
            </a:extLst>
          </p:cNvPr>
          <p:cNvSpPr/>
          <p:nvPr/>
        </p:nvSpPr>
        <p:spPr>
          <a:xfrm>
            <a:off x="4571547" y="1452499"/>
            <a:ext cx="6315075" cy="73526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PL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D4234D18-A3E1-A84E-A5A9-262F4DD832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549" t="3540" r="5109" b="11743"/>
          <a:stretch/>
        </p:blipFill>
        <p:spPr>
          <a:xfrm>
            <a:off x="10324787" y="196315"/>
            <a:ext cx="1244945" cy="124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4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CAD0BE11-8FE2-7145-8D2C-346D210FF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834" r="23442"/>
          <a:stretch/>
        </p:blipFill>
        <p:spPr>
          <a:xfrm rot="5400000">
            <a:off x="1273081" y="-1145626"/>
            <a:ext cx="2580164" cy="4871416"/>
          </a:xfr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581999C-D05B-1640-9F28-A092ED082A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385"/>
          <a:stretch/>
        </p:blipFill>
        <p:spPr>
          <a:xfrm rot="5400000">
            <a:off x="9093181" y="3829117"/>
            <a:ext cx="3150360" cy="279236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2285870-0DEE-1D48-9D8F-A45495ED00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90" t="24583" b="11944"/>
          <a:stretch/>
        </p:blipFill>
        <p:spPr>
          <a:xfrm rot="5400000">
            <a:off x="6324405" y="3842032"/>
            <a:ext cx="4031978" cy="181703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316AFD7-BF92-EB49-8ACB-76B50BC45D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93" t="28120"/>
          <a:stretch/>
        </p:blipFill>
        <p:spPr>
          <a:xfrm rot="5400000">
            <a:off x="-305690" y="2376252"/>
            <a:ext cx="3030980" cy="210549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B44DC24-A6C7-8240-9FB5-100583E7AE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7" t="26954" b="21206"/>
          <a:stretch/>
        </p:blipFill>
        <p:spPr>
          <a:xfrm>
            <a:off x="6712513" y="199292"/>
            <a:ext cx="5313205" cy="243635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9DA43559-E1CC-A745-A880-205ACA3550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008" t="10237" b="30627"/>
          <a:stretch/>
        </p:blipFill>
        <p:spPr>
          <a:xfrm rot="5400000">
            <a:off x="3476121" y="2862241"/>
            <a:ext cx="5033789" cy="2831191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2FA6AD8-0CD1-C04C-A892-B9E64639C3F1}"/>
              </a:ext>
            </a:extLst>
          </p:cNvPr>
          <p:cNvSpPr txBox="1"/>
          <p:nvPr/>
        </p:nvSpPr>
        <p:spPr>
          <a:xfrm>
            <a:off x="5166360" y="199292"/>
            <a:ext cx="2572661" cy="1524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PL" dirty="0"/>
              <a:t>2021</a:t>
            </a:r>
          </a:p>
          <a:p>
            <a:r>
              <a:rPr kumimoji="1" lang="en-US" altLang="ja-PL" dirty="0"/>
              <a:t>Lodz high</a:t>
            </a:r>
          </a:p>
          <a:p>
            <a:r>
              <a:rPr kumimoji="1" lang="en-US" altLang="ja-PL" dirty="0"/>
              <a:t>3</a:t>
            </a:r>
            <a:r>
              <a:rPr kumimoji="1" lang="en-US" altLang="ja-PL" baseline="30000" dirty="0"/>
              <a:t>rd</a:t>
            </a:r>
            <a:r>
              <a:rPr kumimoji="1" lang="en-US" altLang="ja-PL" dirty="0"/>
              <a:t> graders</a:t>
            </a:r>
          </a:p>
          <a:p>
            <a:r>
              <a:rPr kumimoji="1" lang="en-US" altLang="ja-PL" dirty="0"/>
              <a:t>Marshmallow </a:t>
            </a:r>
          </a:p>
          <a:p>
            <a:r>
              <a:rPr kumimoji="1" lang="en-US" altLang="ja-PL" dirty="0"/>
              <a:t>challenge</a:t>
            </a:r>
            <a:endParaRPr kumimoji="1" lang="ja-PL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05E2DBB-6B14-964E-945D-7DD3DFBE71A7}"/>
              </a:ext>
            </a:extLst>
          </p:cNvPr>
          <p:cNvSpPr txBox="1"/>
          <p:nvPr/>
        </p:nvSpPr>
        <p:spPr>
          <a:xfrm>
            <a:off x="9233353" y="2635647"/>
            <a:ext cx="27923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PL" dirty="0"/>
              <a:t>2021</a:t>
            </a:r>
            <a:r>
              <a:rPr kumimoji="1" lang="ja-PL" altLang="en-US" dirty="0"/>
              <a:t>ウッジ第二高校</a:t>
            </a:r>
            <a:endParaRPr kumimoji="1" lang="en-US" altLang="ja-PL" dirty="0"/>
          </a:p>
          <a:p>
            <a:r>
              <a:rPr kumimoji="1" lang="ja-PL" altLang="en-US" dirty="0"/>
              <a:t>マシュマロチャレンジ</a:t>
            </a:r>
            <a:endParaRPr kumimoji="1" lang="en-US" altLang="ja-PL" dirty="0"/>
          </a:p>
          <a:p>
            <a:endParaRPr kumimoji="1" lang="en-US" altLang="ja-PL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9BC2CBC-3788-994F-A454-1DB92899DBE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649" t="19658" r="384" b="26683"/>
          <a:stretch/>
        </p:blipFill>
        <p:spPr>
          <a:xfrm>
            <a:off x="194555" y="4946712"/>
            <a:ext cx="4359597" cy="181982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8B75B8D8-9FB0-F049-961D-02CEFE678C6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8889" r="13333" b="10599"/>
          <a:stretch/>
        </p:blipFill>
        <p:spPr>
          <a:xfrm>
            <a:off x="2361097" y="2635647"/>
            <a:ext cx="2630871" cy="221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97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27A4087-F869-0E42-AB12-78E91E36C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42888" y="0"/>
            <a:ext cx="11658600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9049463-668D-C744-B274-869C3D9BB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92775"/>
          </a:xfrm>
        </p:spPr>
        <p:txBody>
          <a:bodyPr>
            <a:normAutofit/>
          </a:bodyPr>
          <a:lstStyle/>
          <a:p>
            <a:r>
              <a:rPr kumimoji="1" lang="ja-PL" altLang="en-US" sz="8000" b="1" dirty="0"/>
              <a:t>マシュマロチャレンジ</a:t>
            </a:r>
          </a:p>
        </p:txBody>
      </p:sp>
    </p:spTree>
    <p:extLst>
      <p:ext uri="{BB962C8B-B14F-4D97-AF65-F5344CB8AC3E}">
        <p14:creationId xmlns:p14="http://schemas.microsoft.com/office/powerpoint/2010/main" val="1398747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D0B7A9-CD1E-7647-9CDC-B88A94843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54" y="365125"/>
            <a:ext cx="12063046" cy="1325563"/>
          </a:xfrm>
        </p:spPr>
        <p:txBody>
          <a:bodyPr>
            <a:normAutofit fontScale="90000"/>
          </a:bodyPr>
          <a:lstStyle/>
          <a:p>
            <a:r>
              <a:rPr kumimoji="1" lang="ja-JP" altLang="en-US"/>
              <a:t>　を</a:t>
            </a:r>
            <a:r>
              <a:rPr kumimoji="1" lang="ja-PL" altLang="en-US" dirty="0"/>
              <a:t>　</a:t>
            </a:r>
            <a:r>
              <a:rPr kumimoji="1" lang="ja-PL" altLang="en-US" sz="5300" b="1" dirty="0"/>
              <a:t>つかって</a:t>
            </a:r>
            <a:r>
              <a:rPr kumimoji="1" lang="ja-PL" altLang="en-US" dirty="0"/>
              <a:t>　タワーを　</a:t>
            </a:r>
            <a:r>
              <a:rPr kumimoji="1" lang="ja-PL" altLang="en-US" sz="5300" b="1" dirty="0"/>
              <a:t>つくって</a:t>
            </a:r>
            <a:r>
              <a:rPr kumimoji="1" lang="ja-PL" altLang="en-US" dirty="0"/>
              <a:t>ください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9595547-55AE-784A-A577-95FD9DBBF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3231" y="3317829"/>
            <a:ext cx="8060220" cy="2262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ja-PL" altLang="ja-PL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-apple-system"/>
              </a:rPr>
            </a:br>
            <a:r>
              <a:rPr kumimoji="0" lang="ja-PL" altLang="ja-PL" sz="13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-apple-system"/>
              </a:rPr>
              <a:t>                 </a:t>
            </a:r>
            <a:endParaRPr kumimoji="0" lang="ja-PL" altLang="ja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7CD3C8F-6EC0-4A45-AC66-453298E69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08" y="1852245"/>
            <a:ext cx="11558953" cy="464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558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BC4B1CE-5910-4744-A105-EBC01D2B7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859108" y="1"/>
            <a:ext cx="2362138" cy="238882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A49DAEE-A137-7B44-8613-AE9415442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896" y="304021"/>
            <a:ext cx="7578969" cy="1325563"/>
          </a:xfrm>
        </p:spPr>
        <p:txBody>
          <a:bodyPr>
            <a:normAutofit/>
          </a:bodyPr>
          <a:lstStyle/>
          <a:p>
            <a:r>
              <a:rPr kumimoji="1" lang="ja-PL" altLang="en-US" sz="6000" b="1" dirty="0"/>
              <a:t>ルール１</a:t>
            </a:r>
            <a:r>
              <a:rPr kumimoji="1" lang="ja-PL" altLang="en-US" sz="7200" b="1" dirty="0"/>
              <a:t>　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D945B9A-04B8-0F4F-84BF-3C69743D6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262" y="3048000"/>
            <a:ext cx="11875476" cy="4572000"/>
          </a:xfrm>
        </p:spPr>
        <p:txBody>
          <a:bodyPr>
            <a:normAutofit fontScale="77500" lnSpcReduction="20000"/>
          </a:bodyPr>
          <a:lstStyle/>
          <a:p>
            <a:r>
              <a:rPr kumimoji="1" lang="ja-PL" altLang="en-US" sz="4800" b="1" dirty="0"/>
              <a:t>パスタを　　</a:t>
            </a:r>
            <a:r>
              <a:rPr kumimoji="1" lang="ja-PL" altLang="en-US" sz="5200" b="1" dirty="0"/>
              <a:t>きって　</a:t>
            </a:r>
            <a:r>
              <a:rPr kumimoji="1" lang="ja-PL" altLang="en-US" sz="7700" b="1" dirty="0">
                <a:solidFill>
                  <a:srgbClr val="00B050"/>
                </a:solidFill>
              </a:rPr>
              <a:t>もいいです</a:t>
            </a:r>
            <a:endParaRPr kumimoji="1" lang="en-US" altLang="ja-PL" sz="6200" b="1" dirty="0">
              <a:solidFill>
                <a:srgbClr val="00B050"/>
              </a:solidFill>
            </a:endParaRPr>
          </a:p>
          <a:p>
            <a:endParaRPr kumimoji="1" lang="en-US" altLang="ja-PL" sz="4800" b="1" dirty="0"/>
          </a:p>
          <a:p>
            <a:r>
              <a:rPr kumimoji="1" lang="ja-PL" altLang="en-US" sz="4800" b="1" dirty="0"/>
              <a:t>ひもを　　　</a:t>
            </a:r>
            <a:r>
              <a:rPr kumimoji="1" lang="ja-PL" altLang="en-US" sz="5200" b="1" dirty="0"/>
              <a:t>きって　</a:t>
            </a:r>
            <a:r>
              <a:rPr kumimoji="1" lang="ja-PL" altLang="en-US" sz="7700" b="1" dirty="0">
                <a:solidFill>
                  <a:srgbClr val="00B050"/>
                </a:solidFill>
              </a:rPr>
              <a:t>もいいです</a:t>
            </a:r>
            <a:endParaRPr kumimoji="1" lang="en-US" altLang="ja-PL" sz="5700" b="1" dirty="0">
              <a:solidFill>
                <a:srgbClr val="00B050"/>
              </a:solidFill>
            </a:endParaRPr>
          </a:p>
          <a:p>
            <a:endParaRPr kumimoji="1" lang="en-US" altLang="ja-PL" sz="4800" b="1" dirty="0"/>
          </a:p>
          <a:p>
            <a:r>
              <a:rPr kumimoji="1" lang="ja-PL" altLang="en-US" sz="4800" b="1" dirty="0"/>
              <a:t>テープを　　</a:t>
            </a:r>
            <a:r>
              <a:rPr kumimoji="1" lang="ja-PL" altLang="en-US" sz="5200" b="1" dirty="0"/>
              <a:t>きって　</a:t>
            </a:r>
            <a:r>
              <a:rPr kumimoji="1" lang="ja-PL" altLang="en-US" sz="7700" b="1" dirty="0">
                <a:solidFill>
                  <a:srgbClr val="00B050"/>
                </a:solidFill>
              </a:rPr>
              <a:t>も</a:t>
            </a:r>
            <a:r>
              <a:rPr kumimoji="1" lang="ja-PL" altLang="en-US" sz="8500" b="1" dirty="0">
                <a:solidFill>
                  <a:srgbClr val="00B050"/>
                </a:solidFill>
              </a:rPr>
              <a:t>いいです</a:t>
            </a:r>
            <a:endParaRPr kumimoji="1" lang="en-US" altLang="ja-PL" sz="7000" b="1" dirty="0">
              <a:solidFill>
                <a:srgbClr val="00B050"/>
              </a:solidFill>
            </a:endParaRPr>
          </a:p>
          <a:p>
            <a:endParaRPr kumimoji="1" lang="en-US" altLang="ja-PL" sz="4800" b="1" dirty="0"/>
          </a:p>
          <a:p>
            <a:endParaRPr kumimoji="1" lang="en-US" altLang="ja-PL" sz="2400" b="1" dirty="0"/>
          </a:p>
          <a:p>
            <a:r>
              <a:rPr kumimoji="1" lang="ja-PL" altLang="en-US" sz="2400" b="1" dirty="0"/>
              <a:t>　　　　　　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8658A25-ED31-7049-98C4-06769B5086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020122" y="4729163"/>
            <a:ext cx="1661442" cy="2028824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5F72EDB-10F2-1C48-84F2-2FA15EB15AD6}"/>
              </a:ext>
            </a:extLst>
          </p:cNvPr>
          <p:cNvSpPr/>
          <p:nvPr/>
        </p:nvSpPr>
        <p:spPr>
          <a:xfrm>
            <a:off x="5093218" y="1984734"/>
            <a:ext cx="4618954" cy="4689231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PL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E4750E-DA76-B44B-9114-B32C851813F9}"/>
              </a:ext>
            </a:extLst>
          </p:cNvPr>
          <p:cNvSpPr txBox="1"/>
          <p:nvPr/>
        </p:nvSpPr>
        <p:spPr>
          <a:xfrm>
            <a:off x="4451380" y="622104"/>
            <a:ext cx="4969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PL" sz="4800" dirty="0"/>
              <a:t>You </a:t>
            </a:r>
            <a:r>
              <a:rPr kumimoji="1" lang="en-US" altLang="ja-PL" sz="4800" dirty="0">
                <a:highlight>
                  <a:srgbClr val="00FF00"/>
                </a:highlight>
              </a:rPr>
              <a:t> may  </a:t>
            </a:r>
            <a:r>
              <a:rPr kumimoji="1" lang="en-US" altLang="ja-PL" sz="4800" dirty="0"/>
              <a:t>cut</a:t>
            </a:r>
            <a:endParaRPr kumimoji="1" lang="ja-PL" altLang="en-US" sz="4800" dirty="0"/>
          </a:p>
        </p:txBody>
      </p:sp>
    </p:spTree>
    <p:extLst>
      <p:ext uri="{BB962C8B-B14F-4D97-AF65-F5344CB8AC3E}">
        <p14:creationId xmlns:p14="http://schemas.microsoft.com/office/powerpoint/2010/main" val="881887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7311893-CEE6-214A-9ED4-07C1B7652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14957913">
            <a:off x="2228191" y="4147847"/>
            <a:ext cx="2487415" cy="248741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A49DAEE-A137-7B44-8613-AE9415442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893" y="379809"/>
            <a:ext cx="7578969" cy="1325563"/>
          </a:xfrm>
        </p:spPr>
        <p:txBody>
          <a:bodyPr>
            <a:normAutofit/>
          </a:bodyPr>
          <a:lstStyle/>
          <a:p>
            <a:r>
              <a:rPr kumimoji="1" lang="ja-PL" altLang="en-US" sz="6000" b="1" dirty="0"/>
              <a:t>ルール２</a:t>
            </a:r>
            <a:r>
              <a:rPr kumimoji="1" lang="ja-PL" altLang="en-US" sz="7200" b="1" dirty="0"/>
              <a:t>　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731C2EE8-BA02-7646-88F6-182511EB97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830800" y="4190525"/>
            <a:ext cx="2055897" cy="2640279"/>
          </a:xfrm>
          <a:prstGeom prst="rect">
            <a:avLst/>
          </a:prstGeom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D945B9A-04B8-0F4F-84BF-3C69743D6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36589"/>
            <a:ext cx="12192000" cy="3391907"/>
          </a:xfrm>
        </p:spPr>
        <p:txBody>
          <a:bodyPr>
            <a:normAutofit fontScale="25000" lnSpcReduction="20000"/>
          </a:bodyPr>
          <a:lstStyle/>
          <a:p>
            <a:endParaRPr kumimoji="1" lang="en-US" altLang="ja-PL" sz="11200" b="1" dirty="0"/>
          </a:p>
          <a:p>
            <a:r>
              <a:rPr kumimoji="1" lang="ja-PL" altLang="en-US" sz="17600" b="1" dirty="0"/>
              <a:t>マシュマロを</a:t>
            </a:r>
            <a:r>
              <a:rPr kumimoji="1" lang="ja-PL" altLang="en-US" sz="14400" b="1" dirty="0"/>
              <a:t>　</a:t>
            </a:r>
            <a:r>
              <a:rPr kumimoji="1" lang="ja-PL" altLang="en-US" sz="21600" b="1" dirty="0"/>
              <a:t>きって</a:t>
            </a:r>
            <a:r>
              <a:rPr kumimoji="1" lang="en-US" altLang="ja-PL" sz="21600" b="1" dirty="0"/>
              <a:t>  </a:t>
            </a:r>
            <a:r>
              <a:rPr kumimoji="1" lang="ja-PL" altLang="en-US" sz="26400" b="1" dirty="0">
                <a:solidFill>
                  <a:srgbClr val="C00000"/>
                </a:solidFill>
              </a:rPr>
              <a:t>はいけません</a:t>
            </a:r>
            <a:endParaRPr kumimoji="1" lang="en-US" altLang="ja-PL" sz="21600" b="1" dirty="0">
              <a:solidFill>
                <a:srgbClr val="C00000"/>
              </a:solidFill>
            </a:endParaRPr>
          </a:p>
          <a:p>
            <a:endParaRPr kumimoji="1" lang="en-US" altLang="ja-PL" sz="21600" b="1" dirty="0"/>
          </a:p>
          <a:p>
            <a:r>
              <a:rPr kumimoji="1" lang="ja-PL" altLang="en-US" sz="17600" b="1" dirty="0"/>
              <a:t>マシュマロを</a:t>
            </a:r>
            <a:r>
              <a:rPr kumimoji="1" lang="ja-PL" altLang="en-US" sz="21600" b="1" dirty="0"/>
              <a:t>　たべて</a:t>
            </a:r>
            <a:r>
              <a:rPr kumimoji="1" lang="ja-PL" altLang="en-US" sz="26400" b="1" dirty="0">
                <a:solidFill>
                  <a:srgbClr val="C00000"/>
                </a:solidFill>
              </a:rPr>
              <a:t>はいけません</a:t>
            </a:r>
            <a:endParaRPr kumimoji="1" lang="en-US" altLang="ja-PL" sz="21600" b="1" dirty="0">
              <a:solidFill>
                <a:srgbClr val="C00000"/>
              </a:solidFill>
            </a:endParaRPr>
          </a:p>
          <a:p>
            <a:endParaRPr kumimoji="1" lang="en-US" altLang="ja-PL" sz="21600" b="1" dirty="0"/>
          </a:p>
          <a:p>
            <a:endParaRPr kumimoji="1" lang="en-US" altLang="ja-PL" sz="6000" b="1" dirty="0"/>
          </a:p>
          <a:p>
            <a:r>
              <a:rPr kumimoji="1" lang="ja-PL" altLang="en-US" sz="6000" b="1" dirty="0"/>
              <a:t>　　　　　　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9FFBEBC-88BF-194B-9623-748FE970FC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809385">
            <a:off x="6901313" y="4550122"/>
            <a:ext cx="2925445" cy="168286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C3D275C-CCAD-1942-8820-052DED220C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rot="1917015">
            <a:off x="11110025" y="642765"/>
            <a:ext cx="1028211" cy="1028211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30533EDD-F521-E54A-8655-0F51FF8241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rot="2413820">
            <a:off x="11126283" y="4478746"/>
            <a:ext cx="1028211" cy="1028211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76834AC-A273-CC40-8BBD-9C89EE6BB7D7}"/>
              </a:ext>
            </a:extLst>
          </p:cNvPr>
          <p:cNvSpPr/>
          <p:nvPr/>
        </p:nvSpPr>
        <p:spPr>
          <a:xfrm>
            <a:off x="6446712" y="1662764"/>
            <a:ext cx="5109430" cy="281316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PL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2C73E57-FC1A-CC4F-BA35-2738602F0A34}"/>
              </a:ext>
            </a:extLst>
          </p:cNvPr>
          <p:cNvSpPr txBox="1"/>
          <p:nvPr/>
        </p:nvSpPr>
        <p:spPr>
          <a:xfrm>
            <a:off x="4100513" y="385763"/>
            <a:ext cx="5729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PL" sz="4000" dirty="0"/>
              <a:t>You </a:t>
            </a:r>
            <a:r>
              <a:rPr kumimoji="1" lang="en-US" altLang="ja-PL" sz="5400" dirty="0">
                <a:highlight>
                  <a:srgbClr val="FF00FF"/>
                </a:highlight>
              </a:rPr>
              <a:t>must  not</a:t>
            </a:r>
            <a:r>
              <a:rPr kumimoji="1" lang="en-US" altLang="ja-PL" sz="4000" dirty="0">
                <a:highlight>
                  <a:srgbClr val="FF00FF"/>
                </a:highlight>
              </a:rPr>
              <a:t>  </a:t>
            </a:r>
            <a:r>
              <a:rPr kumimoji="1" lang="en-US" altLang="ja-PL" sz="4000" dirty="0"/>
              <a:t>cut/ eat</a:t>
            </a:r>
            <a:endParaRPr kumimoji="1" lang="ja-PL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780967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49DAEE-A137-7B44-8613-AE9415442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756" y="568690"/>
            <a:ext cx="10287732" cy="1325563"/>
          </a:xfrm>
        </p:spPr>
        <p:txBody>
          <a:bodyPr>
            <a:normAutofit fontScale="90000"/>
          </a:bodyPr>
          <a:lstStyle/>
          <a:p>
            <a:r>
              <a:rPr kumimoji="1" lang="ja-PL" altLang="en-US" sz="6000" b="1" dirty="0"/>
              <a:t>ルール</a:t>
            </a:r>
            <a:r>
              <a:rPr kumimoji="1" lang="ja-PL" altLang="en-US" sz="7200" b="1" dirty="0"/>
              <a:t>３</a:t>
            </a:r>
            <a:r>
              <a:rPr kumimoji="1" lang="en-US" altLang="ja-PL" sz="7200" b="1" dirty="0"/>
              <a:t>       Can I help you</a:t>
            </a:r>
            <a:br>
              <a:rPr kumimoji="1" lang="en-US" altLang="ja-PL" sz="7200" b="1" dirty="0"/>
            </a:br>
            <a:endParaRPr kumimoji="1" lang="ja-PL" altLang="en-US" sz="7200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D945B9A-04B8-0F4F-84BF-3C69743D6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71488" y="1231472"/>
            <a:ext cx="12663488" cy="43950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kumimoji="1" lang="en-US" altLang="ja-PL" sz="135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kumimoji="1" lang="en-US" altLang="ja-PL" sz="16000" b="1" dirty="0"/>
          </a:p>
          <a:p>
            <a:pPr marL="0" indent="0">
              <a:buNone/>
            </a:pPr>
            <a:r>
              <a:rPr kumimoji="1" lang="en-US" altLang="ja-PL" sz="32000" b="1" dirty="0">
                <a:solidFill>
                  <a:schemeClr val="accent6">
                    <a:lumMod val="50000"/>
                  </a:schemeClr>
                </a:solidFill>
              </a:rPr>
              <a:t>     </a:t>
            </a:r>
            <a:r>
              <a:rPr kumimoji="1" lang="ja-PL" altLang="en-US" sz="38400" b="1" dirty="0">
                <a:solidFill>
                  <a:schemeClr val="accent6">
                    <a:lumMod val="50000"/>
                  </a:schemeClr>
                </a:solidFill>
              </a:rPr>
              <a:t>てつだいましょうか</a:t>
            </a:r>
            <a:endParaRPr kumimoji="1" lang="en-US" altLang="ja-PL" sz="240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kumimoji="1" lang="en-US" altLang="ja-PL" sz="203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kumimoji="1" lang="ja-PL" altLang="en-US" sz="16000" b="1" dirty="0"/>
              <a:t>　　　　</a:t>
            </a:r>
            <a:r>
              <a:rPr kumimoji="1" lang="ja-PL" altLang="en-US" sz="35200" b="1" dirty="0">
                <a:solidFill>
                  <a:schemeClr val="accent6">
                    <a:lumMod val="50000"/>
                  </a:schemeClr>
                </a:solidFill>
              </a:rPr>
              <a:t>５</a:t>
            </a:r>
            <a:r>
              <a:rPr kumimoji="1" lang="ja-PL" altLang="en-US" sz="16000" b="1" dirty="0"/>
              <a:t>かい　</a:t>
            </a:r>
            <a:r>
              <a:rPr kumimoji="1" lang="ja-PL" altLang="en-US" sz="21600" b="1" dirty="0">
                <a:solidFill>
                  <a:schemeClr val="accent6">
                    <a:lumMod val="50000"/>
                  </a:schemeClr>
                </a:solidFill>
              </a:rPr>
              <a:t>いってください</a:t>
            </a:r>
            <a:endParaRPr kumimoji="1" lang="en-US" altLang="ja-PL" sz="216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kumimoji="1" lang="en-US" altLang="ja-PL" sz="16000" b="1" dirty="0"/>
          </a:p>
          <a:p>
            <a:endParaRPr kumimoji="1" lang="en-US" altLang="ja-PL" sz="6000" b="1" dirty="0"/>
          </a:p>
          <a:p>
            <a:r>
              <a:rPr kumimoji="1" lang="ja-PL" altLang="en-US" sz="6000" b="1" dirty="0"/>
              <a:t>　　　　　　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7541475-C3DD-504B-8258-7477AEA94F83}"/>
              </a:ext>
            </a:extLst>
          </p:cNvPr>
          <p:cNvSpPr/>
          <p:nvPr/>
        </p:nvSpPr>
        <p:spPr>
          <a:xfrm>
            <a:off x="668215" y="1894253"/>
            <a:ext cx="11301047" cy="162267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PL" altLang="en-US"/>
          </a:p>
        </p:txBody>
      </p:sp>
    </p:spTree>
    <p:extLst>
      <p:ext uri="{BB962C8B-B14F-4D97-AF65-F5344CB8AC3E}">
        <p14:creationId xmlns:p14="http://schemas.microsoft.com/office/powerpoint/2010/main" val="450210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6DFDA86-A500-9146-8444-5614FD2E3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98799"/>
            <a:ext cx="12401550" cy="2998916"/>
          </a:xfrm>
        </p:spPr>
        <p:txBody>
          <a:bodyPr>
            <a:normAutofit fontScale="90000"/>
          </a:bodyPr>
          <a:lstStyle/>
          <a:p>
            <a:br>
              <a:rPr kumimoji="1" lang="en-US" altLang="ja-PL" b="1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kumimoji="1" lang="en-US" altLang="ja-PL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kumimoji="1" lang="ja-PL" altLang="en-US" sz="6700" b="1" dirty="0">
                <a:solidFill>
                  <a:schemeClr val="accent6">
                    <a:lumMod val="50000"/>
                  </a:schemeClr>
                </a:solidFill>
              </a:rPr>
              <a:t>ルール４</a:t>
            </a:r>
            <a:br>
              <a:rPr kumimoji="1" lang="en-US" altLang="ja-PL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kumimoji="1" lang="ja-PL" altLang="en-US" sz="6700" b="1" dirty="0">
                <a:solidFill>
                  <a:schemeClr val="accent6">
                    <a:lumMod val="50000"/>
                  </a:schemeClr>
                </a:solidFill>
              </a:rPr>
              <a:t>４</a:t>
            </a:r>
            <a:r>
              <a:rPr kumimoji="1" lang="ja-PL" altLang="en-US" sz="5300" b="1" dirty="0">
                <a:solidFill>
                  <a:schemeClr val="accent6">
                    <a:lumMod val="50000"/>
                  </a:schemeClr>
                </a:solidFill>
              </a:rPr>
              <a:t>にん　グループに　</a:t>
            </a:r>
            <a:r>
              <a:rPr kumimoji="1" lang="ja-PL" altLang="en-US" sz="6700" b="1" dirty="0">
                <a:solidFill>
                  <a:schemeClr val="accent6">
                    <a:lumMod val="50000"/>
                  </a:schemeClr>
                </a:solidFill>
              </a:rPr>
              <a:t>なってください</a:t>
            </a:r>
            <a:br>
              <a:rPr kumimoji="1" lang="en-US" altLang="ja-PL" sz="6700" b="1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kumimoji="1" lang="en-US" altLang="ja-PL" sz="67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kumimoji="1" lang="ja-JP" altLang="en-US" sz="6700" b="1">
                <a:solidFill>
                  <a:schemeClr val="accent6">
                    <a:lumMod val="50000"/>
                  </a:schemeClr>
                </a:solidFill>
              </a:rPr>
              <a:t>　　　　　　　　　　　１８</a:t>
            </a:r>
            <a:r>
              <a:rPr kumimoji="1" lang="en-US" altLang="ja-JP" sz="6700" b="1" dirty="0">
                <a:solidFill>
                  <a:schemeClr val="accent6">
                    <a:lumMod val="50000"/>
                  </a:schemeClr>
                </a:solidFill>
              </a:rPr>
              <a:t>min.</a:t>
            </a:r>
            <a:br>
              <a:rPr kumimoji="1" lang="en-US" altLang="ja-JP" sz="6700" b="1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kumimoji="1" lang="en-US" altLang="ja-PL" sz="67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kumimoji="1" lang="ja-PL" altLang="en-US" sz="6700" b="1" dirty="0">
                <a:solidFill>
                  <a:schemeClr val="accent6">
                    <a:lumMod val="50000"/>
                  </a:schemeClr>
                </a:solidFill>
              </a:rPr>
              <a:t>ルール５</a:t>
            </a:r>
            <a:br>
              <a:rPr kumimoji="1" lang="en-US" altLang="ja-PL" sz="6700" b="1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kumimoji="1" lang="en-US" altLang="ja-PL" sz="67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kumimoji="1" lang="ja-PL" altLang="en-US" sz="8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１８</a:t>
            </a:r>
            <a:r>
              <a:rPr kumimoji="1" lang="ja-PL" altLang="en-US" sz="73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ふん</a:t>
            </a:r>
            <a:r>
              <a:rPr kumimoji="1" lang="ja-PL" altLang="en-US" sz="6700" b="1" dirty="0">
                <a:solidFill>
                  <a:schemeClr val="accent6">
                    <a:lumMod val="50000"/>
                  </a:schemeClr>
                </a:solidFill>
              </a:rPr>
              <a:t>で　つくってください</a:t>
            </a:r>
            <a:br>
              <a:rPr kumimoji="1" lang="en-US" altLang="ja-PL" sz="6700" b="1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kumimoji="1" lang="en-US" altLang="ja-PL" sz="6700" b="1" dirty="0">
                <a:solidFill>
                  <a:schemeClr val="accent6">
                    <a:lumMod val="50000"/>
                  </a:schemeClr>
                </a:solidFill>
              </a:rPr>
            </a:br>
            <a:endParaRPr kumimoji="1" lang="ja-PL" alt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D1FC994-2418-314B-9313-73A6604F56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5410" r="1176"/>
          <a:stretch/>
        </p:blipFill>
        <p:spPr>
          <a:xfrm>
            <a:off x="168691" y="1503111"/>
            <a:ext cx="6132097" cy="252596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87DA243-198D-6C4D-A4CA-A70BA59C68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2395166">
            <a:off x="5251449" y="2451894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68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095D5564-261E-7248-863D-9B8DCC48D3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36014" y="1829503"/>
            <a:ext cx="1928397" cy="2870380"/>
          </a:xfr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9EB6E75-07F8-4747-B64E-F9D472C877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60214" t="10895" b="15107"/>
          <a:stretch/>
        </p:blipFill>
        <p:spPr>
          <a:xfrm>
            <a:off x="8831952" y="1765527"/>
            <a:ext cx="2857500" cy="4039914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D3F4AE5-C772-314C-A373-46CB2DF14B6E}"/>
              </a:ext>
            </a:extLst>
          </p:cNvPr>
          <p:cNvSpPr/>
          <p:nvPr/>
        </p:nvSpPr>
        <p:spPr>
          <a:xfrm>
            <a:off x="2900364" y="2818780"/>
            <a:ext cx="6119812" cy="10715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PL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543A37C-14C3-2242-8F3F-814229A0049C}"/>
              </a:ext>
            </a:extLst>
          </p:cNvPr>
          <p:cNvSpPr txBox="1"/>
          <p:nvPr/>
        </p:nvSpPr>
        <p:spPr>
          <a:xfrm>
            <a:off x="-142875" y="685801"/>
            <a:ext cx="126730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PL" altLang="en-US" sz="8000" b="1" dirty="0"/>
              <a:t>きいて　ならべてください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C7810DD-848B-FF49-AD9A-332A1055241A}"/>
              </a:ext>
            </a:extLst>
          </p:cNvPr>
          <p:cNvSpPr/>
          <p:nvPr/>
        </p:nvSpPr>
        <p:spPr>
          <a:xfrm>
            <a:off x="3471757" y="3593308"/>
            <a:ext cx="6217552" cy="10715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PL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F25DB08-2042-8940-A808-1D1851DED607}"/>
              </a:ext>
            </a:extLst>
          </p:cNvPr>
          <p:cNvSpPr/>
          <p:nvPr/>
        </p:nvSpPr>
        <p:spPr>
          <a:xfrm>
            <a:off x="3771900" y="4460120"/>
            <a:ext cx="6436309" cy="10715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PL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EC9674F-4508-F54B-B21E-243D735B7ABC}"/>
              </a:ext>
            </a:extLst>
          </p:cNvPr>
          <p:cNvSpPr/>
          <p:nvPr/>
        </p:nvSpPr>
        <p:spPr>
          <a:xfrm>
            <a:off x="4100513" y="5269660"/>
            <a:ext cx="7027069" cy="10715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PL" altLang="en-US"/>
          </a:p>
        </p:txBody>
      </p:sp>
    </p:spTree>
    <p:extLst>
      <p:ext uri="{BB962C8B-B14F-4D97-AF65-F5344CB8AC3E}">
        <p14:creationId xmlns:p14="http://schemas.microsoft.com/office/powerpoint/2010/main" val="10388347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144</Words>
  <Application>Microsoft Macintosh PowerPoint</Application>
  <PresentationFormat>ワイド画面</PresentationFormat>
  <Paragraphs>50</Paragraphs>
  <Slides>10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マシュマロチャレンジ</vt:lpstr>
      <vt:lpstr>　を　つかって　タワーを　つくってください</vt:lpstr>
      <vt:lpstr>ルール１　</vt:lpstr>
      <vt:lpstr>ルール２　</vt:lpstr>
      <vt:lpstr>ルール３       Can I help you </vt:lpstr>
      <vt:lpstr>  ルール４ ４にん　グループに　なってください  　　　　　　　　　　　１８min.  ルール５  １８ふんで　つくってください  </vt:lpstr>
      <vt:lpstr>PowerPoint プレゼンテーション</vt:lpstr>
      <vt:lpstr>What did you learn through this challenge? かいてください。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Microsoft Office User</dc:creator>
  <cp:lastModifiedBy>Microsoft Office User</cp:lastModifiedBy>
  <cp:revision>26</cp:revision>
  <dcterms:created xsi:type="dcterms:W3CDTF">2021-10-23T17:28:37Z</dcterms:created>
  <dcterms:modified xsi:type="dcterms:W3CDTF">2021-11-03T17:36:11Z</dcterms:modified>
</cp:coreProperties>
</file>