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9582-2ADF-456E-A2C4-19A043B73315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6684-6DE1-4976-9C53-6259F64F12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v&#269;ela%202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03848" y="5517232"/>
            <a:ext cx="57672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Včela medonosná</a:t>
            </a:r>
            <a:endParaRPr lang="sk-SK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Obrázok 4" descr="6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4612758"/>
            <a:ext cx="1512168" cy="179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7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340768"/>
            <a:ext cx="666750" cy="581025"/>
          </a:xfrm>
        </p:spPr>
      </p:pic>
      <p:sp>
        <p:nvSpPr>
          <p:cNvPr id="4" name="Obdĺžnik 3"/>
          <p:cNvSpPr/>
          <p:nvPr/>
        </p:nvSpPr>
        <p:spPr>
          <a:xfrm>
            <a:off x="3635896" y="260648"/>
            <a:ext cx="1296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Úľ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403648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včielky bývajú v úľoch</a:t>
            </a:r>
            <a:endParaRPr lang="cs-CZ" dirty="0"/>
          </a:p>
        </p:txBody>
      </p:sp>
      <p:pic>
        <p:nvPicPr>
          <p:cNvPr id="7" name="Zástupný symbol obsahu 4" descr="7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844824"/>
            <a:ext cx="666750" cy="5810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403648" y="1988840"/>
            <a:ext cx="209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viac úľov tvorí včelín</a:t>
            </a:r>
            <a:endParaRPr lang="cs-CZ" dirty="0"/>
          </a:p>
        </p:txBody>
      </p:sp>
      <p:pic>
        <p:nvPicPr>
          <p:cNvPr id="9" name="Zástupný symbol obsahu 4" descr="7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2492896"/>
            <a:ext cx="666750" cy="581025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1475656" y="2492896"/>
            <a:ext cx="5453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každý úľ je inej farby, aby  vedeli kam sa majú vrátiť</a:t>
            </a:r>
          </a:p>
        </p:txBody>
      </p:sp>
      <p:pic>
        <p:nvPicPr>
          <p:cNvPr id="11" name="Picture 7" descr="včelín"/>
          <p:cNvPicPr>
            <a:picLocks noChangeAspect="1" noChangeArrowheads="1"/>
          </p:cNvPicPr>
          <p:nvPr/>
        </p:nvPicPr>
        <p:blipFill>
          <a:blip r:embed="rId3" cstate="screen"/>
          <a:srcRect l="2217" r="1724"/>
          <a:stretch>
            <a:fillRect/>
          </a:stretch>
        </p:blipFill>
        <p:spPr>
          <a:xfrm>
            <a:off x="2051720" y="3068960"/>
            <a:ext cx="5040560" cy="3559410"/>
          </a:xfrm>
          <a:prstGeom prst="rect">
            <a:avLst/>
          </a:prstGeom>
          <a:noFill/>
        </p:spPr>
      </p:pic>
      <p:pic>
        <p:nvPicPr>
          <p:cNvPr id="12" name="Obrázok 11" descr="1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20072" y="404664"/>
            <a:ext cx="1080120" cy="8383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835696" y="404664"/>
            <a:ext cx="5656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Včeliu rodinu tvorí: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1700808"/>
            <a:ext cx="20867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Kráľovná</a:t>
            </a:r>
            <a:endParaRPr lang="sk-SK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708920"/>
            <a:ext cx="3816424" cy="356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ovacia šípka 7"/>
          <p:cNvCxnSpPr/>
          <p:nvPr/>
        </p:nvCxnSpPr>
        <p:spPr>
          <a:xfrm rot="5400000">
            <a:off x="1368438" y="3032162"/>
            <a:ext cx="16561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5796136" y="3429000"/>
            <a:ext cx="26642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k-SK" dirty="0" smtClean="0">
                <a:solidFill>
                  <a:schemeClr val="tx2"/>
                </a:solidFill>
              </a:rPr>
              <a:t>      znáša vajíčka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k-SK" dirty="0" smtClean="0">
                <a:solidFill>
                  <a:schemeClr val="tx2"/>
                </a:solidFill>
              </a:rPr>
              <a:t>      nemusí robiť nič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k-SK" dirty="0" smtClean="0">
                <a:solidFill>
                  <a:schemeClr val="tx2"/>
                </a:solidFill>
              </a:rPr>
              <a:t>      je jediná v úli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sk-SK" dirty="0" smtClean="0">
                <a:solidFill>
                  <a:schemeClr val="tx2"/>
                </a:solidFill>
              </a:rPr>
              <a:t>      žije 3 – 5 rokov</a:t>
            </a:r>
            <a:endParaRPr lang="sk-SK" dirty="0">
              <a:solidFill>
                <a:schemeClr val="tx2"/>
              </a:solidFill>
            </a:endParaRPr>
          </a:p>
        </p:txBody>
      </p:sp>
      <p:pic>
        <p:nvPicPr>
          <p:cNvPr id="12" name="Obrázok 11" descr="54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3501008"/>
            <a:ext cx="105421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851920" y="692696"/>
            <a:ext cx="148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Trúd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411760" y="249289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je to včelí samec</a:t>
            </a:r>
          </a:p>
          <a:p>
            <a:r>
              <a:rPr lang="sk-SK" sz="2400" dirty="0" smtClean="0"/>
              <a:t>nemá žihadlo</a:t>
            </a:r>
          </a:p>
        </p:txBody>
      </p:sp>
      <p:pic>
        <p:nvPicPr>
          <p:cNvPr id="6" name="Obrázok 5" descr="89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988840"/>
            <a:ext cx="1512168" cy="15121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 t="15501"/>
          <a:stretch>
            <a:fillRect/>
          </a:stretch>
        </p:blipFill>
        <p:spPr bwMode="auto">
          <a:xfrm>
            <a:off x="5364088" y="1700808"/>
            <a:ext cx="2873207" cy="45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6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94881" y="4293096"/>
            <a:ext cx="2245071" cy="141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03848" y="332656"/>
            <a:ext cx="3087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Robotnica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195736" y="1556792"/>
            <a:ext cx="554461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dirty="0" smtClean="0"/>
              <a:t>j</a:t>
            </a:r>
            <a:r>
              <a:rPr lang="en-US" sz="2400" dirty="0" smtClean="0"/>
              <a:t>e </a:t>
            </a:r>
            <a:r>
              <a:rPr lang="sk-SK" sz="2400" dirty="0" smtClean="0"/>
              <a:t>včelia samička, žije 6 – 8 týždňov</a:t>
            </a:r>
          </a:p>
          <a:p>
            <a:pPr>
              <a:lnSpc>
                <a:spcPct val="90000"/>
              </a:lnSpc>
            </a:pPr>
            <a:r>
              <a:rPr lang="sk-SK" sz="2400" dirty="0" smtClean="0"/>
              <a:t>od rána lieta z kvetu na kvet, zbiera peľ</a:t>
            </a:r>
          </a:p>
        </p:txBody>
      </p:sp>
      <p:pic>
        <p:nvPicPr>
          <p:cNvPr id="6" name="Obrázok 5" descr="7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268760"/>
            <a:ext cx="1163498" cy="11053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 t="10863" r="10843"/>
          <a:stretch>
            <a:fillRect/>
          </a:stretch>
        </p:blipFill>
        <p:spPr bwMode="auto">
          <a:xfrm>
            <a:off x="1691680" y="2636618"/>
            <a:ext cx="6048672" cy="40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203848" y="332656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Č</a:t>
            </a:r>
            <a:r>
              <a:rPr lang="sk-SK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meliak</a:t>
            </a:r>
            <a:endParaRPr lang="sk-SK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47664" y="126876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je oveľa väčší ako včela, nežije  v úli</a:t>
            </a:r>
          </a:p>
          <a:p>
            <a:r>
              <a:rPr lang="sk-SK" dirty="0" smtClean="0"/>
              <a:t>peľ je jeho potrava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204864"/>
            <a:ext cx="5826224" cy="436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10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4208" y="404664"/>
            <a:ext cx="1296144" cy="148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Vymaľujte si včielku!</a:t>
            </a:r>
            <a:br>
              <a:rPr lang="sk-SK" dirty="0" smtClean="0"/>
            </a:br>
            <a:r>
              <a:rPr lang="sk-SK" dirty="0" smtClean="0"/>
              <a:t>Klikni na mňa!</a:t>
            </a:r>
            <a:endParaRPr lang="cs-CZ" dirty="0"/>
          </a:p>
        </p:txBody>
      </p:sp>
      <p:pic>
        <p:nvPicPr>
          <p:cNvPr id="7" name="Zástupný symbol obsahu 6" descr="74.gif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411760" y="1844824"/>
            <a:ext cx="432048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92</Words>
  <Application>Microsoft Office PowerPoint</Application>
  <PresentationFormat>Prezentácia na obrazovke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Vymaľujte si včielku! Klikni na mňa!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21</cp:revision>
  <dcterms:created xsi:type="dcterms:W3CDTF">2010-07-30T20:21:55Z</dcterms:created>
  <dcterms:modified xsi:type="dcterms:W3CDTF">2012-02-06T20:12:11Z</dcterms:modified>
</cp:coreProperties>
</file>