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24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28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44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55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02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1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2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30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87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37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20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98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42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60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47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749D-5C5B-4C39-A29A-02AEA5CA230B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EC3BC4-B758-460A-87F1-8F703AE56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55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AFF5F9E-E7C9-47A5-BCD1-2B2AFB828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95" y="0"/>
            <a:ext cx="4879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5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36D9974-3CAE-4F22-AFA0-32F31459A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89" y="0"/>
            <a:ext cx="485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4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626A796-6467-482A-BD59-1F8D43D7F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03" y="0"/>
            <a:ext cx="4874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8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54C47C6-2AA4-47ED-9448-31FA7026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84" y="0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78F5428-EF59-461A-AD3D-141115B9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36" y="0"/>
            <a:ext cx="4817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85AE69-7FED-4CDE-A359-543FF0B0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66" y="0"/>
            <a:ext cx="4803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4204FF-2CDB-441D-8292-229359582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4" y="0"/>
            <a:ext cx="4812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FA225E-62D5-41FF-8C11-4E19BB51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00" y="0"/>
            <a:ext cx="4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4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DCBAAD-8BB6-4002-8A4A-745D488F1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27" y="0"/>
            <a:ext cx="482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DAB8EB-283D-44EC-A249-E4B91C092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27" y="0"/>
            <a:ext cx="482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1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C4948C8-F798-4808-9074-B4C8AF89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95" y="0"/>
            <a:ext cx="4879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3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7F3223F-9C5D-4192-BB4A-E5D5C5E5A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00" y="0"/>
            <a:ext cx="48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8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FEEC7D2-4963-41B7-A62F-4E4ED066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84" y="0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97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C30F7A-A967-439A-A2FD-25E42467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54" y="0"/>
            <a:ext cx="4845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83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C27907-A312-42C5-A2FF-4C43183A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8" y="0"/>
            <a:ext cx="477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6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E717C43-5FC7-4199-9DFE-B58CFFCD1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4" y="0"/>
            <a:ext cx="4812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7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34CD194-073B-4614-88E1-107666898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54" y="0"/>
            <a:ext cx="4845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5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144D2CE-8288-4C43-88D5-2C8C6CFB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66" y="0"/>
            <a:ext cx="4831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08B87A-0F8C-4606-8685-0EB572DA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00" y="0"/>
            <a:ext cx="48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810B1D-06B0-4776-8EA3-681F9193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54" y="0"/>
            <a:ext cx="4845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04E30DE-93A8-476C-B752-838A34F32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27" y="0"/>
            <a:ext cx="482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2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B204F59-87BB-4AB3-99B9-440EC6B7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95" y="0"/>
            <a:ext cx="4879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20A2D08-ADA0-43F3-B20A-7C393B000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07" y="0"/>
            <a:ext cx="4869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19A6E19-24D5-4857-81A4-454FCB3FE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00" y="0"/>
            <a:ext cx="48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702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0</Words>
  <Application>Microsoft Office PowerPoint</Application>
  <PresentationFormat>Panoramiczny</PresentationFormat>
  <Paragraphs>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Bajszczak</dc:creator>
  <cp:lastModifiedBy>Katarzyna Bajszczak</cp:lastModifiedBy>
  <cp:revision>1</cp:revision>
  <dcterms:created xsi:type="dcterms:W3CDTF">2021-04-12T19:50:23Z</dcterms:created>
  <dcterms:modified xsi:type="dcterms:W3CDTF">2021-04-12T19:58:46Z</dcterms:modified>
</cp:coreProperties>
</file>