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8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28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3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5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2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4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6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3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5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48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8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48D2A-9F5F-4D61-AC66-4F0AA058060F}" type="datetimeFigureOut">
              <a:rPr lang="pl-PL" smtClean="0"/>
              <a:t>27.04.2022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4B92413-9748-4F0C-B2CC-15467379513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7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68917-7A7D-4679-B9A7-FF2D20613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Światowy Dzień Zdrowia ‎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7 kwietnia 2022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12EF190-0A2B-4D66-86AE-23C7980687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4800" dirty="0">
                <a:solidFill>
                  <a:srgbClr val="00B050"/>
                </a:solidFill>
              </a:rPr>
              <a:t>„Nasza planeta, nasze zdrowie”</a:t>
            </a:r>
          </a:p>
        </p:txBody>
      </p:sp>
    </p:spTree>
    <p:extLst>
      <p:ext uri="{BB962C8B-B14F-4D97-AF65-F5344CB8AC3E}">
        <p14:creationId xmlns:p14="http://schemas.microsoft.com/office/powerpoint/2010/main" val="15701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9287C7-7F7D-40AD-A68C-EC733E99D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008" y="571436"/>
            <a:ext cx="9603275" cy="1049235"/>
          </a:xfrm>
        </p:spPr>
        <p:txBody>
          <a:bodyPr/>
          <a:lstStyle/>
          <a:p>
            <a:pPr algn="ctr"/>
            <a:r>
              <a:rPr lang="pl-PL" dirty="0"/>
              <a:t>III miejsce – Lena </a:t>
            </a:r>
            <a:r>
              <a:rPr lang="pl-PL" dirty="0" err="1"/>
              <a:t>Hernik</a:t>
            </a:r>
            <a:r>
              <a:rPr lang="pl-PL" dirty="0"/>
              <a:t> kl. 3a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292E070-61EC-472A-A338-04F380FA5D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 t="8226" r="3313" b="5282"/>
          <a:stretch/>
        </p:blipFill>
        <p:spPr>
          <a:xfrm>
            <a:off x="3738281" y="2106706"/>
            <a:ext cx="5127813" cy="3666565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41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B891DA-363B-49F8-9700-35A99FE66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miejsce – Barbara Zychowicz kl. 1b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6AEA232-532B-4A12-BAB3-602EA688A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4595" r="6538" b="5689"/>
          <a:stretch/>
        </p:blipFill>
        <p:spPr>
          <a:xfrm rot="5400000">
            <a:off x="4141257" y="1926381"/>
            <a:ext cx="3706281" cy="4124962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72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58EE50-20EB-42AD-B51F-69DEF648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 miejsce – </a:t>
            </a:r>
            <a:r>
              <a:rPr lang="pl-PL" dirty="0" err="1"/>
              <a:t>Jessica</a:t>
            </a:r>
            <a:r>
              <a:rPr lang="pl-PL" dirty="0"/>
              <a:t> Piwowarczyk kl. 1a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5A3D28E-D026-4F6F-AF86-C0B4795E5A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3635" r="3723" b="9952"/>
          <a:stretch/>
        </p:blipFill>
        <p:spPr>
          <a:xfrm>
            <a:off x="2702560" y="1853755"/>
            <a:ext cx="6106160" cy="3876486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368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28512-6514-4B50-A7CE-AA280B743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III miejsce – Małgorzata Lasek kl. </a:t>
            </a:r>
            <a:r>
              <a:rPr lang="pl-PL" smtClean="0"/>
              <a:t>1B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E8F6444-CC61-4EE8-A976-346F35D35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t="10230" r="11771" b="7113"/>
          <a:stretch/>
        </p:blipFill>
        <p:spPr>
          <a:xfrm rot="5400000">
            <a:off x="3820286" y="1969287"/>
            <a:ext cx="4073907" cy="4053840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682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E73E76-BC8C-45E8-A450-7E437AEC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 miejsce – Aleksandra Gajewska kl. 2c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FE38E04-8991-4DF2-8BDC-ECE60BA3B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3217" r="18969" b="1028"/>
          <a:stretch/>
        </p:blipFill>
        <p:spPr>
          <a:xfrm rot="5400000">
            <a:off x="4176622" y="2037948"/>
            <a:ext cx="3838756" cy="3810000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088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1FD81-8861-484A-89DB-8C727B00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 miejsce – </a:t>
            </a:r>
            <a:r>
              <a:rPr lang="pl-PL" dirty="0" err="1"/>
              <a:t>Zunaira</a:t>
            </a:r>
            <a:r>
              <a:rPr lang="pl-PL" dirty="0"/>
              <a:t> </a:t>
            </a:r>
            <a:r>
              <a:rPr lang="pl-PL" dirty="0" err="1"/>
              <a:t>Hossain</a:t>
            </a:r>
            <a:r>
              <a:rPr lang="pl-PL" dirty="0"/>
              <a:t>, Kinga </a:t>
            </a:r>
            <a:r>
              <a:rPr lang="pl-PL" dirty="0" err="1"/>
              <a:t>Łygońska</a:t>
            </a:r>
            <a:r>
              <a:rPr lang="pl-PL" dirty="0"/>
              <a:t>, Apolonia Michalczyk, Michał Mierzwa kl. 2b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2845B0-0779-4E79-A6E0-F21DFF199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" t="3516" r="5077" b="10501"/>
          <a:stretch/>
        </p:blipFill>
        <p:spPr>
          <a:xfrm>
            <a:off x="2824480" y="1985834"/>
            <a:ext cx="6268720" cy="3988247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83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C66C5-38C9-4C07-A8A0-DE2B337A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III miejsce – Mikołaj </a:t>
            </a:r>
            <a:r>
              <a:rPr lang="pl-PL" dirty="0" err="1"/>
              <a:t>Łosak</a:t>
            </a:r>
            <a:r>
              <a:rPr lang="pl-PL" dirty="0"/>
              <a:t>, Dawid Furmanek kl. 2a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81EF2F6-92C4-4008-AF2D-9CDDA277F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2" t="4431" r="6146" b="13907"/>
          <a:stretch/>
        </p:blipFill>
        <p:spPr>
          <a:xfrm>
            <a:off x="2885440" y="2143760"/>
            <a:ext cx="5842000" cy="3667760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97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B9BD6-D2EE-4E7A-A209-96E2CB27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 miejsce – Lena </a:t>
            </a:r>
            <a:r>
              <a:rPr lang="pl-PL" dirty="0" err="1"/>
              <a:t>Frąk</a:t>
            </a:r>
            <a:r>
              <a:rPr lang="pl-PL" dirty="0"/>
              <a:t> kl.3a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CFC3D81-E210-4170-A939-A0B1CAE2D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t="6584" r="7866" b="7201"/>
          <a:stretch/>
        </p:blipFill>
        <p:spPr>
          <a:xfrm>
            <a:off x="3065930" y="2115671"/>
            <a:ext cx="5638800" cy="3756211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455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B3690B-FA79-408E-AAF9-1A051205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II miejsce – Maja Pastuszka kl.3a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BBB11B7-45ED-418D-8B63-937DFD4E64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t="13116" r="5158" b="-1533"/>
          <a:stretch/>
        </p:blipFill>
        <p:spPr>
          <a:xfrm>
            <a:off x="3626556" y="2070846"/>
            <a:ext cx="5253319" cy="3917577"/>
          </a:xfr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535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</TotalTime>
  <Words>95</Words>
  <Application>Microsoft Office PowerPoint</Application>
  <PresentationFormat>Panoramiczny</PresentationFormat>
  <Paragraphs>11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Galeria</vt:lpstr>
      <vt:lpstr>Światowy Dzień Zdrowia ‎ 7 kwietnia 2022 </vt:lpstr>
      <vt:lpstr>I miejsce – Barbara Zychowicz kl. 1b</vt:lpstr>
      <vt:lpstr>II miejsce – Jessica Piwowarczyk kl. 1a</vt:lpstr>
      <vt:lpstr>III miejsce – Małgorzata Lasek kl. 1B</vt:lpstr>
      <vt:lpstr>I miejsce – Aleksandra Gajewska kl. 2c</vt:lpstr>
      <vt:lpstr>II miejsce – Zunaira Hossain, Kinga Łygońska, Apolonia Michalczyk, Michał Mierzwa kl. 2b</vt:lpstr>
      <vt:lpstr>III miejsce – Mikołaj Łosak, Dawid Furmanek kl. 2a</vt:lpstr>
      <vt:lpstr>I miejsce – Lena Frąk kl.3a</vt:lpstr>
      <vt:lpstr>II miejsce – Maja Pastuszka kl.3a</vt:lpstr>
      <vt:lpstr>III miejsce – Lena Hernik kl. 3a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Światowy Dzień Zdrowia ‎ 7 kwietnia 2022 </dc:title>
  <dc:creator>Anna Guz</dc:creator>
  <cp:lastModifiedBy>Waldek</cp:lastModifiedBy>
  <cp:revision>3</cp:revision>
  <dcterms:created xsi:type="dcterms:W3CDTF">2022-04-20T16:14:39Z</dcterms:created>
  <dcterms:modified xsi:type="dcterms:W3CDTF">2022-04-27T10:34:51Z</dcterms:modified>
</cp:coreProperties>
</file>