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9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52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3902F-47C0-4E5F-97EC-9567A793268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252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CDA5D-9D5C-4851-AC7B-8D677DD1299A}" type="slidenum">
              <a:rPr lang="pl-PL"/>
              <a:pPr/>
              <a:t>1</a:t>
            </a:fld>
            <a:endParaRPr lang="pl-PL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87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8F2652-CE78-4911-86FB-AE97564B66A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11E0-DE34-4401-913C-75084B05CF8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2939B-2002-4CF9-959D-83491902184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F4730-D945-416B-AAF1-F7E36F72844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A032-8800-4893-97C0-BB41AD617EF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55EA4-B0CA-4B25-9E7C-A478E6AEA61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85D9-8D91-41E1-97CC-2934297415C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84D99-4970-4B2B-8D67-B3E46A2F00D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D678F-2698-46D2-BF26-06FA351851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C1E6-1F11-4D7F-9E8F-F90C0B00222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17AE4-9BAE-4A8A-B1E2-F6008E1CBCC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3ECE207-2D0B-4890-924E-62AFA046807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767101"/>
            <a:ext cx="7340352" cy="17526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Katolicka Szkoła Podstawowa</a:t>
            </a:r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6676851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Fundacji Na Rzecz Rodziny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89" y="3489960"/>
            <a:ext cx="3456384" cy="2520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az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92696"/>
            <a:ext cx="1341115" cy="1224136"/>
          </a:xfrm>
          <a:prstGeom prst="rect">
            <a:avLst/>
          </a:prstGeom>
        </p:spPr>
      </p:pic>
      <p:pic>
        <p:nvPicPr>
          <p:cNvPr id="3" name="Ketsa - Biscui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67545" y="449015"/>
            <a:ext cx="144016" cy="144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854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11560" y="5805264"/>
            <a:ext cx="6422504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sale </a:t>
            </a:r>
            <a:r>
              <a:rPr lang="pl-PL" sz="3200" dirty="0" smtClean="0">
                <a:solidFill>
                  <a:srgbClr val="C00000"/>
                </a:solidFill>
              </a:rPr>
              <a:t>klas młodszych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6" name="Symbol zastępczy obrazu 5" descr="20210304_1219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215977" y="592334"/>
            <a:ext cx="5127869" cy="532859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5599625"/>
            <a:ext cx="6278488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sale </a:t>
            </a:r>
            <a:r>
              <a:rPr lang="pl-PL" sz="3200" dirty="0" smtClean="0">
                <a:solidFill>
                  <a:srgbClr val="C00000"/>
                </a:solidFill>
              </a:rPr>
              <a:t>klas młodszych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09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98455" y="409856"/>
            <a:ext cx="4906929" cy="547260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6206480" cy="1008112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wystawa prac </a:t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3200" dirty="0" smtClean="0">
                <a:solidFill>
                  <a:srgbClr val="C00000"/>
                </a:solidFill>
              </a:rPr>
              <a:t>uczniów klas młodszych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7" name="Symbol zastępczy obrazu 6" descr="20210302_121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645" r="9645"/>
          <a:stretch>
            <a:fillRect/>
          </a:stretch>
        </p:blipFill>
        <p:spPr>
          <a:xfrm>
            <a:off x="1187624" y="692696"/>
            <a:ext cx="5486400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5373216"/>
            <a:ext cx="5486400" cy="566738"/>
          </a:xfrm>
        </p:spPr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    stołówka szkolna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6" name="Symbol zastępczy obrazu 5" descr="20210304_1219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692696"/>
            <a:ext cx="5616624" cy="44028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5589240"/>
            <a:ext cx="5486400" cy="566738"/>
          </a:xfrm>
        </p:spPr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    stołówka szkolna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6" name="Symbol zastępczy obrazu 5" descr="20210304_1218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692696"/>
            <a:ext cx="5486400" cy="46805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5486400" cy="566738"/>
          </a:xfrm>
        </p:spPr>
        <p:txBody>
          <a:bodyPr/>
          <a:lstStyle/>
          <a:p>
            <a:r>
              <a:rPr lang="pl-PL" sz="3200" dirty="0" smtClean="0"/>
              <a:t>     </a:t>
            </a:r>
            <a:r>
              <a:rPr lang="pl-PL" sz="3200" dirty="0" smtClean="0">
                <a:solidFill>
                  <a:srgbClr val="C00000"/>
                </a:solidFill>
              </a:rPr>
              <a:t>biblioteka szkolna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06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560848" y="391480"/>
            <a:ext cx="4726161" cy="547260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5733256"/>
            <a:ext cx="5486400" cy="566738"/>
          </a:xfrm>
        </p:spPr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    biblioteka szkolna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06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19639" y="560681"/>
            <a:ext cx="4992554" cy="525658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5733256"/>
            <a:ext cx="5486400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sala gimnastyczna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14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403649" y="404665"/>
            <a:ext cx="4896542" cy="547260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5805264"/>
            <a:ext cx="5486400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świetlica szkolna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0746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404760" y="863783"/>
            <a:ext cx="5052126" cy="48148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661248"/>
            <a:ext cx="5486400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świetlica szkolna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0745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75858" y="720488"/>
            <a:ext cx="4808107" cy="489654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welina\Desktop\helen KMIEĆ ZDJĘCIE_files\Helenka-zdjecie-2-76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3744416" cy="503847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6350496" cy="720080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Helena Kmieć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>
                <a:solidFill>
                  <a:srgbClr val="C00000"/>
                </a:solidFill>
              </a:rPr>
              <a:t>patronka naszej szkoły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042870" y="980728"/>
            <a:ext cx="2542684" cy="112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2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pl-PL" sz="2200" b="1" dirty="0" smtClean="0">
                <a:solidFill>
                  <a:srgbClr val="C00000"/>
                </a:solidFill>
                <a:latin typeface="+mj-lt"/>
              </a:rPr>
              <a:t>adanie imienia</a:t>
            </a:r>
          </a:p>
          <a:p>
            <a:pPr algn="ctr">
              <a:lnSpc>
                <a:spcPct val="120000"/>
              </a:lnSpc>
            </a:pPr>
            <a:r>
              <a:rPr lang="pl-PL" sz="2200" b="1" dirty="0" smtClean="0">
                <a:solidFill>
                  <a:srgbClr val="C00000"/>
                </a:solidFill>
                <a:latin typeface="+mj-lt"/>
              </a:rPr>
              <a:t>29 maja 2021 r.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+mj-lt"/>
              </a:rPr>
              <a:t>(sobota)</a:t>
            </a:r>
            <a:endParaRPr lang="pl-PL" sz="1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5661248"/>
            <a:ext cx="5486400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świetlica szkolna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0745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499657" y="452671"/>
            <a:ext cx="4848543" cy="547261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6206480" cy="566738"/>
          </a:xfrm>
        </p:spPr>
        <p:txBody>
          <a:bodyPr/>
          <a:lstStyle/>
          <a:p>
            <a:pPr algn="ctr"/>
            <a:r>
              <a:rPr lang="pl-PL" sz="4500" dirty="0" smtClean="0">
                <a:solidFill>
                  <a:srgbClr val="3906BA"/>
                </a:solidFill>
              </a:rPr>
              <a:t>ZAPRASZAMY ! </a:t>
            </a:r>
            <a:r>
              <a:rPr lang="pl-PL" sz="4500" dirty="0" smtClean="0">
                <a:solidFill>
                  <a:srgbClr val="3906BA"/>
                </a:solidFill>
                <a:sym typeface="Wingdings" pitchFamily="2" charset="2"/>
              </a:rPr>
              <a:t></a:t>
            </a:r>
            <a:endParaRPr lang="pl-PL" sz="4500" dirty="0">
              <a:solidFill>
                <a:srgbClr val="3906BA"/>
              </a:solidFill>
            </a:endParaRPr>
          </a:p>
        </p:txBody>
      </p:sp>
      <p:pic>
        <p:nvPicPr>
          <p:cNvPr id="5" name="Symbol zastępczy obrazu 4" descr="20210302_1213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3344" y="548680"/>
            <a:ext cx="6034880" cy="489654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5661248"/>
            <a:ext cx="5486400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korytarz </a:t>
            </a:r>
            <a:r>
              <a:rPr lang="pl-PL" sz="3200" dirty="0" smtClean="0">
                <a:solidFill>
                  <a:srgbClr val="C00000"/>
                </a:solidFill>
              </a:rPr>
              <a:t/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3200" dirty="0" smtClean="0">
                <a:solidFill>
                  <a:srgbClr val="C00000"/>
                </a:solidFill>
              </a:rPr>
              <a:t>klas młodszych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07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672790" y="135522"/>
            <a:ext cx="4435578" cy="554992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134" y="5661248"/>
            <a:ext cx="6134472" cy="720080"/>
          </a:xfrm>
        </p:spPr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sz="3200" dirty="0" smtClean="0">
                <a:solidFill>
                  <a:srgbClr val="C00000"/>
                </a:solidFill>
              </a:rPr>
              <a:t>sale </a:t>
            </a:r>
            <a:r>
              <a:rPr lang="pl-PL" sz="3200" dirty="0" smtClean="0">
                <a:solidFill>
                  <a:srgbClr val="C00000"/>
                </a:solidFill>
              </a:rPr>
              <a:t>klas młodszych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07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281082" y="498122"/>
            <a:ext cx="5112568" cy="55017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7207" y="5805264"/>
            <a:ext cx="6206480" cy="566738"/>
          </a:xfrm>
        </p:spPr>
        <p:txBody>
          <a:bodyPr/>
          <a:lstStyle/>
          <a:p>
            <a:pPr algn="ctr"/>
            <a:r>
              <a:rPr lang="pl-PL" sz="3200" dirty="0" smtClean="0"/>
              <a:t> </a:t>
            </a:r>
            <a:r>
              <a:rPr lang="pl-PL" sz="3200" dirty="0" smtClean="0">
                <a:solidFill>
                  <a:srgbClr val="C00000"/>
                </a:solidFill>
              </a:rPr>
              <a:t>sale </a:t>
            </a:r>
            <a:r>
              <a:rPr lang="pl-PL" sz="3200" dirty="0" smtClean="0">
                <a:solidFill>
                  <a:srgbClr val="C00000"/>
                </a:solidFill>
              </a:rPr>
              <a:t>klas młodszych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08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14163" y="494149"/>
            <a:ext cx="5112568" cy="55096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210302_1208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23346" y="412957"/>
            <a:ext cx="5112568" cy="5528029"/>
          </a:xfrm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899592" y="5751512"/>
            <a:ext cx="620648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sale 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klas młodszych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3035" y="5589240"/>
            <a:ext cx="5486400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cd. </a:t>
            </a:r>
            <a:r>
              <a:rPr lang="pl-PL" sz="3200" dirty="0">
                <a:solidFill>
                  <a:srgbClr val="C00000"/>
                </a:solidFill>
              </a:rPr>
              <a:t>k</a:t>
            </a:r>
            <a:r>
              <a:rPr lang="pl-PL" sz="3200" dirty="0" smtClean="0">
                <a:solidFill>
                  <a:srgbClr val="C00000"/>
                </a:solidFill>
              </a:rPr>
              <a:t>orytarza </a:t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3200" dirty="0" smtClean="0">
                <a:solidFill>
                  <a:srgbClr val="C00000"/>
                </a:solidFill>
              </a:rPr>
              <a:t>klas młodszych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08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7036" y="692696"/>
            <a:ext cx="5637212" cy="43204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210302_1208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189947" y="618364"/>
            <a:ext cx="5107921" cy="5256584"/>
          </a:xfr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55576" y="5805264"/>
            <a:ext cx="5918448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sale </a:t>
            </a:r>
            <a:r>
              <a:rPr lang="pl-PL" sz="3200" dirty="0" smtClean="0">
                <a:solidFill>
                  <a:srgbClr val="C00000"/>
                </a:solidFill>
              </a:rPr>
              <a:t>klas młodszych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210302_1209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63672" y="444640"/>
            <a:ext cx="5048504" cy="5544616"/>
          </a:xfr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6206480" cy="566738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C00000"/>
                </a:solidFill>
              </a:rPr>
              <a:t>sale </a:t>
            </a:r>
            <a:r>
              <a:rPr lang="pl-PL" sz="3200" dirty="0" smtClean="0">
                <a:solidFill>
                  <a:srgbClr val="C00000"/>
                </a:solidFill>
              </a:rPr>
              <a:t>klas młodszych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73</Words>
  <Application>Microsoft Office PowerPoint</Application>
  <PresentationFormat>Pokaz na ekranie (4:3)</PresentationFormat>
  <Paragraphs>26</Paragraphs>
  <Slides>21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Century Gothic</vt:lpstr>
      <vt:lpstr>Gill Sans MT</vt:lpstr>
      <vt:lpstr>Wingdings</vt:lpstr>
      <vt:lpstr>Stack of books design template</vt:lpstr>
      <vt:lpstr>Katolicka Szkoła Podstawowa </vt:lpstr>
      <vt:lpstr>Helena Kmieć  patronka naszej szkoły</vt:lpstr>
      <vt:lpstr>korytarz  klas młodszych</vt:lpstr>
      <vt:lpstr> sale klas młodszych</vt:lpstr>
      <vt:lpstr> sale klas młodszych</vt:lpstr>
      <vt:lpstr>Prezentacja programu PowerPoint</vt:lpstr>
      <vt:lpstr>cd. korytarza  klas młodszych</vt:lpstr>
      <vt:lpstr>sale klas młodszych</vt:lpstr>
      <vt:lpstr>sale klas młodszych</vt:lpstr>
      <vt:lpstr>sale klas młodszych</vt:lpstr>
      <vt:lpstr>sale klas młodszych</vt:lpstr>
      <vt:lpstr>wystawa prac  uczniów klas młodszych</vt:lpstr>
      <vt:lpstr>    stołówka szkolna</vt:lpstr>
      <vt:lpstr>    stołówka szkolna</vt:lpstr>
      <vt:lpstr>     biblioteka szkolna</vt:lpstr>
      <vt:lpstr>    biblioteka szkolna</vt:lpstr>
      <vt:lpstr>sala gimnastyczna</vt:lpstr>
      <vt:lpstr>świetlica szkolna</vt:lpstr>
      <vt:lpstr>świetlica szkolna</vt:lpstr>
      <vt:lpstr>świetlica szkolna</vt:lpstr>
      <vt:lpstr>ZAPRASZAMY 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Katolicka Szkoła Podstawowa</dc:title>
  <dc:creator>Ewelina</dc:creator>
  <cp:lastModifiedBy>Hanna Leśniewska</cp:lastModifiedBy>
  <cp:revision>35</cp:revision>
  <dcterms:created xsi:type="dcterms:W3CDTF">2021-03-03T07:41:26Z</dcterms:created>
  <dcterms:modified xsi:type="dcterms:W3CDTF">2021-03-05T16:01:06Z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TC011594401045</vt:lpwstr>
  </property>
</Properties>
</file>