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9B3639-24F9-47BC-89B0-062BD4B39271}" type="datetimeFigureOut">
              <a:rPr lang="pl-PL" smtClean="0"/>
              <a:t>2022-02-08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3B823D-859B-473E-B706-A0FE8A614CD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685800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685800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6858000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6858000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685800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6858000" cy="590465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685800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685800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6858000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6858000" cy="60486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</TotalTime>
  <Words>0</Words>
  <Application>Microsoft Office PowerPoint</Application>
  <PresentationFormat>Pokaz na ekranie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Przesilenie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Pedagog</dc:creator>
  <cp:lastModifiedBy>Pedagog</cp:lastModifiedBy>
  <cp:revision>4</cp:revision>
  <dcterms:created xsi:type="dcterms:W3CDTF">2022-02-08T13:33:36Z</dcterms:created>
  <dcterms:modified xsi:type="dcterms:W3CDTF">2022-02-08T13:58:49Z</dcterms:modified>
</cp:coreProperties>
</file>