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7B42-B714-4C9B-8000-F2CDE5A901B0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EB83-CF55-456D-98A7-435C118972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75656" y="1196752"/>
            <a:ext cx="60486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ŽIVÁ PRÍRODA</a:t>
            </a:r>
            <a:endParaRPr lang="sk-SK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910227" y="2996952"/>
            <a:ext cx="46728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Človek patrí </a:t>
            </a:r>
          </a:p>
          <a:p>
            <a:pPr algn="ctr"/>
            <a:r>
              <a:rPr lang="sk-SK" sz="5400" dirty="0" smtClean="0"/>
              <a:t> do živej prírody</a:t>
            </a:r>
            <a:endParaRPr lang="cs-CZ" sz="5400" dirty="0" smtClean="0"/>
          </a:p>
          <a:p>
            <a:pPr algn="ctr"/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843808" y="404664"/>
            <a:ext cx="3469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Ľudská tvár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3957" t="7670" r="11619" b="69177"/>
          <a:stretch>
            <a:fillRect/>
          </a:stretch>
        </p:blipFill>
        <p:spPr bwMode="auto">
          <a:xfrm>
            <a:off x="3203848" y="2636912"/>
            <a:ext cx="302433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2483768" y="1916832"/>
            <a:ext cx="4099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Hornú a zadnú časť hlavy </a:t>
            </a:r>
            <a:r>
              <a:rPr lang="sk-SK" dirty="0" smtClean="0"/>
              <a:t>pokrývajú </a:t>
            </a: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vlasy</a:t>
            </a:r>
            <a:r>
              <a:rPr lang="sk-SK" dirty="0" smtClean="0"/>
              <a:t>.</a:t>
            </a:r>
            <a:endParaRPr lang="cs-CZ" dirty="0"/>
          </a:p>
        </p:txBody>
      </p:sp>
      <p:cxnSp>
        <p:nvCxnSpPr>
          <p:cNvPr id="12" name="Rovná spojovacia šípka 11"/>
          <p:cNvCxnSpPr/>
          <p:nvPr/>
        </p:nvCxnSpPr>
        <p:spPr>
          <a:xfrm rot="5400000">
            <a:off x="5292080" y="2348880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707904" y="332656"/>
            <a:ext cx="1411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Tvár</a:t>
            </a:r>
            <a:endParaRPr lang="sk-SK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347864" y="1700808"/>
            <a:ext cx="256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Tvár</a:t>
            </a:r>
            <a:r>
              <a:rPr lang="sk-SK" dirty="0" smtClean="0"/>
              <a:t> je </a:t>
            </a:r>
            <a:r>
              <a:rPr lang="sk-SK" b="1" dirty="0" smtClean="0"/>
              <a:t>predná časť </a:t>
            </a:r>
            <a:r>
              <a:rPr lang="sk-SK" dirty="0" smtClean="0"/>
              <a:t>hlavy.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63957" t="7670" r="11619" b="69177"/>
          <a:stretch>
            <a:fillRect/>
          </a:stretch>
        </p:blipFill>
        <p:spPr bwMode="auto">
          <a:xfrm>
            <a:off x="3131840" y="2636912"/>
            <a:ext cx="302433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Rovná spojovacia šípka 7"/>
          <p:cNvCxnSpPr/>
          <p:nvPr/>
        </p:nvCxnSpPr>
        <p:spPr>
          <a:xfrm rot="16200000" flipH="1">
            <a:off x="3203848" y="2420888"/>
            <a:ext cx="187220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Na tvári máme: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599215" y="1844824"/>
            <a:ext cx="9733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čelo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403648" y="3429000"/>
            <a:ext cx="7409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oči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6516216" y="3284984"/>
            <a:ext cx="8659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nos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228184" y="5157192"/>
            <a:ext cx="9957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ústa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987824" y="5877272"/>
            <a:ext cx="13110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bradu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835696" y="4725144"/>
            <a:ext cx="8311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líca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34880" t="861" r="43700" b="68900"/>
          <a:stretch>
            <a:fillRect/>
          </a:stretch>
        </p:blipFill>
        <p:spPr bwMode="auto">
          <a:xfrm>
            <a:off x="3347864" y="1772816"/>
            <a:ext cx="2664296" cy="376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bdĺžnik 14"/>
          <p:cNvSpPr/>
          <p:nvPr/>
        </p:nvSpPr>
        <p:spPr>
          <a:xfrm>
            <a:off x="6516216" y="2132856"/>
            <a:ext cx="7312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uši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17" name="Rovná spojovacia šípka 16"/>
          <p:cNvCxnSpPr/>
          <p:nvPr/>
        </p:nvCxnSpPr>
        <p:spPr>
          <a:xfrm>
            <a:off x="2411760" y="2348880"/>
            <a:ext cx="216024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 flipV="1">
            <a:off x="2555776" y="4581128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 rot="5400000">
            <a:off x="5364088" y="2780928"/>
            <a:ext cx="158417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 rot="10800000" flipV="1">
            <a:off x="4644008" y="3789040"/>
            <a:ext cx="194421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>
            <a:stCxn id="9" idx="1"/>
          </p:cNvCxnSpPr>
          <p:nvPr/>
        </p:nvCxnSpPr>
        <p:spPr>
          <a:xfrm rot="10800000">
            <a:off x="4788024" y="4941168"/>
            <a:ext cx="1440160" cy="539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 rot="5400000" flipH="1" flipV="1">
            <a:off x="3671900" y="5409220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Rovná spojovacia šípka 31"/>
          <p:cNvCxnSpPr>
            <a:stCxn id="7" idx="3"/>
          </p:cNvCxnSpPr>
          <p:nvPr/>
        </p:nvCxnSpPr>
        <p:spPr>
          <a:xfrm>
            <a:off x="2144556" y="3752166"/>
            <a:ext cx="1779372" cy="396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Pomocou </a:t>
            </a:r>
            <a:r>
              <a:rPr lang="sk-SK" dirty="0" smtClean="0"/>
              <a:t>guľôčkového </a:t>
            </a:r>
            <a:r>
              <a:rPr lang="sk-SK" dirty="0" smtClean="0"/>
              <a:t>pera priraď správny názov k časti tváre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8F7"/>
              </a:clrFrom>
              <a:clrTo>
                <a:srgbClr val="F6F8F7">
                  <a:alpha val="0"/>
                </a:srgbClr>
              </a:clrTo>
            </a:clrChange>
          </a:blip>
          <a:srcRect l="54305" t="33410" r="24695" b="48740"/>
          <a:stretch>
            <a:fillRect/>
          </a:stretch>
        </p:blipFill>
        <p:spPr bwMode="auto">
          <a:xfrm>
            <a:off x="3059831" y="2348880"/>
            <a:ext cx="347332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7020272" y="4653136"/>
            <a:ext cx="9733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čelo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355976" y="5589240"/>
            <a:ext cx="7409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oči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804248" y="2780928"/>
            <a:ext cx="8311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líca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403648" y="3933056"/>
            <a:ext cx="13110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bradu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835696" y="5301208"/>
            <a:ext cx="7312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uši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292080" y="1700808"/>
            <a:ext cx="8659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nos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835696" y="2780928"/>
            <a:ext cx="9957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ústa</a:t>
            </a:r>
            <a:endParaRPr lang="sk-SK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</Words>
  <Application>Microsoft Office PowerPoint</Application>
  <PresentationFormat>Prezentácia na obrazovke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Snímka 1</vt:lpstr>
      <vt:lpstr>Snímka 2</vt:lpstr>
      <vt:lpstr>Snímka 3</vt:lpstr>
      <vt:lpstr>Na tvári máme:</vt:lpstr>
      <vt:lpstr>Pomocou guľôčkového pera priraď správny názov k časti tváre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14</cp:revision>
  <dcterms:created xsi:type="dcterms:W3CDTF">2010-08-04T16:39:18Z</dcterms:created>
  <dcterms:modified xsi:type="dcterms:W3CDTF">2012-02-06T18:58:11Z</dcterms:modified>
</cp:coreProperties>
</file>