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0B18C3-9604-4170-8F6C-387AA03C5FAE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279DF8-9B90-44C2-9691-9A22CC8972C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KXTaiPv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C00000"/>
                </a:solidFill>
              </a:rPr>
              <a:t>Bezpieczeństwo w sieci</a:t>
            </a:r>
            <a:endParaRPr lang="pl-PL" i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800" dirty="0" smtClean="0"/>
              <a:t>Przygotowała: Dorota Kmiecik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7028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l-PL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tx2"/>
                </a:solidFill>
              </a:rPr>
              <a:t>Pamiętaj o tym, że udostępnione w sieci materiały, zdjęcia itp., są czyjąś własnością.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tx2"/>
                </a:solidFill>
              </a:rPr>
              <a:t>Posługując się  nimi, podawaj autora i źródło. </a:t>
            </a:r>
          </a:p>
          <a:p>
            <a:pPr marL="0" indent="0" algn="ctr">
              <a:buNone/>
            </a:pPr>
            <a:endParaRPr lang="pl-PL" i="1" dirty="0">
              <a:solidFill>
                <a:schemeClr val="tx2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0000"/>
                </a:solidFill>
              </a:rPr>
              <a:t>Nie kradnij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70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39119"/>
            <a:ext cx="3810000" cy="3810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780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Wirusy komputerowe mogą zniszczyć wszystkie dane i materiały, które mamy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w komputerze. Dlatego absolutnie nie możemy przesyłać nieznanych nam plików, ale również nie otwieramy linków, aplikacji czy programów.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W razie wątpliwości – poproś o pomoc dorosłych. </a:t>
            </a:r>
            <a:endParaRPr lang="pl-PL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C00000"/>
                </a:solidFill>
              </a:rPr>
              <a:t>Nie rozsyłaj wirusów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75" y="1481138"/>
            <a:ext cx="3530250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4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Hejt to negatywne odnoszenie się do innych osób czy zjawisk, np. poprzez nieodpowiednie komentarze. Kiedy jesteśmy świadkami takiego postępowania, powinniśmy zareagować. Zgłoś to rodzicom, nauczycielom – osobie dorosłej.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Brak reakcji – to przyzwolenie na takie zachowanie.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C00000"/>
                </a:solidFill>
              </a:rPr>
              <a:t>Sprzeciw się hejtowi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4" y="1481138"/>
            <a:ext cx="7828691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99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 smtClean="0">
                <a:solidFill>
                  <a:srgbClr val="002060"/>
                </a:solidFill>
              </a:rPr>
              <a:t>Pamiętajcie również o tym, że kontaktujemy się tylko ze znanymi nam osobami. Rozmawiamy tylko wtedy, kiedy wiemy kto jest po drugiej stronie ekranu.</a:t>
            </a:r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C00000"/>
                </a:solidFill>
              </a:rPr>
              <a:t>Zagrożenia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96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002060"/>
                </a:solidFill>
              </a:rPr>
              <a:t>Co raz trafi do sieci, już w niej pozostanie. Pamiętajcie o tym umieszczając w sieci swoje fotografie. </a:t>
            </a:r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Zagrożenia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97819"/>
            <a:ext cx="5715000" cy="42926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 smtClean="0">
                <a:solidFill>
                  <a:srgbClr val="C00000"/>
                </a:solidFill>
              </a:rPr>
              <a:t>Nie możemy się spotkać w realnym świecie. Mamy namiastkę tych spotkań w świecie wirtualnym.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C00000"/>
                </a:solidFill>
              </a:rPr>
              <a:t>Dlatego traktujmy się nawzajem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C00000"/>
                </a:solidFill>
              </a:rPr>
              <a:t>z szacunkiem. Pamiętajmy o wzajemnej życzliwości i uprzejmości. Na lekcjach,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C00000"/>
                </a:solidFill>
              </a:rPr>
              <a:t>ale i w prywatnych kontaktach.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C00000"/>
                </a:solidFill>
              </a:rPr>
              <a:t>Serdecznie pozdrawiam i życzę dużo zdrowia.</a:t>
            </a:r>
            <a:endParaRPr lang="pl-PL" i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8215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i="1" dirty="0" smtClean="0">
                <a:solidFill>
                  <a:schemeClr val="tx2"/>
                </a:solidFill>
              </a:rPr>
              <a:t>Bezpieczeństwo w Internecie, sieci nabrało dla nas wszystkich nowego znaczenia.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tx2"/>
                </a:solidFill>
              </a:rPr>
              <a:t>W czasie pandemii, kiedy sporą część czasu spędzamy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tx2"/>
                </a:solidFill>
              </a:rPr>
              <a:t>w wirtualnej rzeczywistości, musimy pamiętać jak się zachować, co możemy robić, a co jest absolutnie niedopuszczalne. Wiele informacji już macie na ten temat, dlatego sobie je przypomnimy i utrwalimy. </a:t>
            </a:r>
            <a:endParaRPr lang="pl-PL" i="1" dirty="0">
              <a:solidFill>
                <a:schemeClr val="tx2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06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1400" dirty="0"/>
          </a:p>
          <a:p>
            <a:pPr marL="0" indent="0" algn="ctr">
              <a:buNone/>
            </a:pPr>
            <a:r>
              <a:rPr lang="pl-PL" sz="1600" dirty="0" smtClean="0"/>
              <a:t>Zapraszam również do obejrzenia serii filmików p.t. „Owce w sieci”</a:t>
            </a:r>
          </a:p>
          <a:p>
            <a:pPr marL="0" indent="0" algn="ctr">
              <a:buNone/>
            </a:pPr>
            <a:r>
              <a:rPr lang="pl-PL" sz="1600" dirty="0" smtClean="0">
                <a:hlinkClick r:id="rId2"/>
              </a:rPr>
              <a:t>https://www.youtube.com/watch?v=koKXTaiPvKI</a:t>
            </a:r>
            <a:r>
              <a:rPr lang="pl-PL" sz="1600" dirty="0" smtClean="0"/>
              <a:t> – tu pierwszy odcinek.</a:t>
            </a:r>
          </a:p>
          <a:p>
            <a:pPr marL="0" indent="0" algn="ctr">
              <a:buNone/>
            </a:pPr>
            <a:r>
              <a:rPr lang="pl-PL" sz="1600" dirty="0" smtClean="0"/>
              <a:t>Są to bardzo zabawne filmy, które przybliżą Wam wszystko to, a może jeszcze więcej, co jest związane z bezpieczeństwem w sieci.</a:t>
            </a:r>
          </a:p>
          <a:p>
            <a:pPr marL="0" indent="0" algn="ctr">
              <a:buNone/>
            </a:pPr>
            <a:r>
              <a:rPr lang="pl-PL" sz="1600" dirty="0" smtClean="0"/>
              <a:t>Zaproście Rodziców do wspólnego oglądania.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 smtClean="0"/>
              <a:t>Źródła:</a:t>
            </a:r>
          </a:p>
          <a:p>
            <a:r>
              <a:rPr lang="pl-PL" sz="1400" dirty="0" smtClean="0"/>
              <a:t>opracowania własne</a:t>
            </a:r>
          </a:p>
          <a:p>
            <a:r>
              <a:rPr lang="pl-PL" sz="1400" dirty="0"/>
              <a:t>epodreczniki.pl</a:t>
            </a:r>
          </a:p>
          <a:p>
            <a:r>
              <a:rPr lang="pl-PL" sz="1400" dirty="0"/>
              <a:t>kasia-informatyka.blogspot.com</a:t>
            </a:r>
          </a:p>
          <a:p>
            <a:r>
              <a:rPr lang="pl-PL" sz="1400" dirty="0" smtClean="0"/>
              <a:t>Canstockphoto.com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C00000"/>
                </a:solidFill>
              </a:rPr>
              <a:t>Dziękuję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26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791619"/>
            <a:ext cx="1905000" cy="1905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3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W realnej rzeczywistości, tj. w szkole, domu, podczas spotkań towarzyskich staramy się przestrzegać zasad dobrego wychowania. Czy tak samo jest w cyberprzestrzeni? Często nam się wydaje, że jesteśmy tu anonimowi.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TO NIE PRAWDA!!! 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Dlatego tak ważne jest przestrzeganie tych zasad także w sieci. Podczas zajęć on – </a:t>
            </a:r>
            <a:r>
              <a:rPr lang="pl-PL" i="1" dirty="0" err="1" smtClean="0">
                <a:solidFill>
                  <a:srgbClr val="FF0000"/>
                </a:solidFill>
              </a:rPr>
              <a:t>line</a:t>
            </a:r>
            <a:r>
              <a:rPr lang="pl-PL" i="1" dirty="0" smtClean="0">
                <a:solidFill>
                  <a:srgbClr val="FF0000"/>
                </a:solidFill>
              </a:rPr>
              <a:t>, ale również spotkań z rówieśnikami czy nawet prywatnych rozmów. Jesteśmy dla siebie mili i traktujemy się z szacunkiem. 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0070C0"/>
                </a:solidFill>
              </a:rPr>
              <a:t>Netykieta – co to takiego?</a:t>
            </a:r>
            <a:endParaRPr lang="pl-P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7798"/>
            <a:ext cx="4536503" cy="572836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7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Pamiętaj, że zawsze do drugiego człowieka odnosimy się w uprzejmy sposób. Bez względu na to, czy robimy to „w realu” czy też za pomocą środków komunikacji na odległość. Nie używamy obraźliwych słów, </a:t>
            </a:r>
            <a:r>
              <a:rPr lang="pl-PL" dirty="0" err="1" smtClean="0"/>
              <a:t>emotek</a:t>
            </a:r>
            <a:r>
              <a:rPr lang="pl-PL" dirty="0" smtClean="0"/>
              <a:t> czy filmów.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BĄDŹ KULTURALNY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854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4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 smtClean="0">
                <a:solidFill>
                  <a:schemeClr val="accent5">
                    <a:lumMod val="50000"/>
                  </a:schemeClr>
                </a:solidFill>
              </a:rPr>
              <a:t>Pamiętaj, że Twoje słowa świadczą o Tobie! Ponosimy również za nie odpowiedzialność.</a:t>
            </a:r>
          </a:p>
          <a:p>
            <a:pPr marL="0" indent="0" algn="ctr">
              <a:buNone/>
            </a:pPr>
            <a:r>
              <a:rPr lang="pl-PL" i="1" dirty="0" smtClean="0">
                <a:solidFill>
                  <a:schemeClr val="accent5">
                    <a:lumMod val="50000"/>
                  </a:schemeClr>
                </a:solidFill>
              </a:rPr>
              <a:t>Za miłe i dobre, z pewnością spotka nas coś przyjemnego. Natomiast za te niewłaściwe, poniesiemy nieprzyjemne konsekwencje. Nie obrażaj innych, nie pisz tylko dużymi literami, traktuj innych tak, jakiego traktowania sam oczekujesz. </a:t>
            </a:r>
            <a:endParaRPr lang="pl-PL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7030A0"/>
                </a:solidFill>
              </a:rPr>
              <a:t>Bądź odpowiedzialny za to co piszesz</a:t>
            </a:r>
            <a:endParaRPr lang="pl-PL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2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529</Words>
  <Application>Microsoft Office PowerPoint</Application>
  <PresentationFormat>Pokaz na ekranie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Bezpieczeństwo w sieci</vt:lpstr>
      <vt:lpstr>Prezentacja programu PowerPoint</vt:lpstr>
      <vt:lpstr>Prezentacja programu PowerPoint</vt:lpstr>
      <vt:lpstr>Netykieta – co to takiego?</vt:lpstr>
      <vt:lpstr>Prezentacja programu PowerPoint</vt:lpstr>
      <vt:lpstr>BĄDŹ KULTURALNY</vt:lpstr>
      <vt:lpstr>Prezentacja programu PowerPoint</vt:lpstr>
      <vt:lpstr>Bądź odpowiedzialny za to co piszesz</vt:lpstr>
      <vt:lpstr>Prezentacja programu PowerPoint</vt:lpstr>
      <vt:lpstr>Nie kradnij</vt:lpstr>
      <vt:lpstr>Prezentacja programu PowerPoint</vt:lpstr>
      <vt:lpstr>Nie rozsyłaj wirusów</vt:lpstr>
      <vt:lpstr>Prezentacja programu PowerPoint</vt:lpstr>
      <vt:lpstr>Sprzeciw się hejtowi</vt:lpstr>
      <vt:lpstr>Prezentacja programu PowerPoint</vt:lpstr>
      <vt:lpstr>Zagrożenia</vt:lpstr>
      <vt:lpstr>Zagrożenia</vt:lpstr>
      <vt:lpstr>Prezentacja programu PowerPoint</vt:lpstr>
      <vt:lpstr>Prezentacja programu PowerPoint</vt:lpstr>
      <vt:lpstr>Dziękuję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</dc:title>
  <dc:creator>Samsung</dc:creator>
  <cp:lastModifiedBy>Samsung</cp:lastModifiedBy>
  <cp:revision>10</cp:revision>
  <dcterms:created xsi:type="dcterms:W3CDTF">2020-05-13T19:52:06Z</dcterms:created>
  <dcterms:modified xsi:type="dcterms:W3CDTF">2020-05-13T21:35:22Z</dcterms:modified>
</cp:coreProperties>
</file>