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9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52" autoAdjust="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l-P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33902F-47C0-4E5F-97EC-9567A793268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252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CDA5D-9D5C-4851-AC7B-8D677DD1299A}" type="slidenum">
              <a:rPr lang="pl-PL"/>
              <a:pPr/>
              <a:t>1</a:t>
            </a:fld>
            <a:endParaRPr lang="pl-PL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87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8F2652-CE78-4911-86FB-AE97564B66A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511E0-DE34-4401-913C-75084B05CF8A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2939B-2002-4CF9-959D-83491902184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F4730-D945-416B-AAF1-F7E36F72844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EA032-8800-4893-97C0-BB41AD617EF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55EA4-B0CA-4B25-9E7C-A478E6AEA61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685D9-8D91-41E1-97CC-2934297415C1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84D99-4970-4B2B-8D67-B3E46A2F00D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D678F-2698-46D2-BF26-06FA351851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C1E6-1F11-4D7F-9E8F-F90C0B002228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17AE4-9BAE-4A8A-B1E2-F6008E1CBCC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63ECE207-2D0B-4890-924E-62AFA046807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7561" y="1748105"/>
            <a:ext cx="7340352" cy="1752600"/>
          </a:xfrm>
        </p:spPr>
        <p:txBody>
          <a:bodyPr/>
          <a:lstStyle/>
          <a:p>
            <a:pPr algn="ctr">
              <a:spcBef>
                <a:spcPts val="1200"/>
              </a:spcBef>
            </a:pPr>
            <a:r>
              <a:rPr lang="pl-PL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Katolicka Szkoła Podstawowa</a:t>
            </a:r>
            <a:br>
              <a:rPr lang="pl-PL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im. Heleny Kmieć</a:t>
            </a:r>
            <a: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l-P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500" b="1" dirty="0">
                <a:solidFill>
                  <a:srgbClr val="C00000"/>
                </a:solidFill>
              </a:rPr>
              <a:t>Fundacji Na Rzecz Rodziny</a:t>
            </a:r>
          </a:p>
        </p:txBody>
      </p:sp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89" y="3489960"/>
            <a:ext cx="3456384" cy="25202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Obraz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92696"/>
            <a:ext cx="1341115" cy="1224136"/>
          </a:xfrm>
          <a:prstGeom prst="rect">
            <a:avLst/>
          </a:prstGeom>
        </p:spPr>
      </p:pic>
      <p:pic>
        <p:nvPicPr>
          <p:cNvPr id="3" name="Ketsa - Biscui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67545" y="449015"/>
            <a:ext cx="144016" cy="14401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65D8B2B-B960-93D8-BCAE-BF334392D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67657"/>
            <a:ext cx="1465199" cy="1465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5854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11560" y="5805264"/>
            <a:ext cx="6422504" cy="56673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sale klas młodszych</a:t>
            </a:r>
          </a:p>
        </p:txBody>
      </p:sp>
      <p:pic>
        <p:nvPicPr>
          <p:cNvPr id="6" name="Symbol zastępczy obrazu 5" descr="20210304_1219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215977" y="592334"/>
            <a:ext cx="5127869" cy="532859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5599625"/>
            <a:ext cx="6278488" cy="56673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sale klas młodszych</a:t>
            </a:r>
          </a:p>
        </p:txBody>
      </p:sp>
      <p:pic>
        <p:nvPicPr>
          <p:cNvPr id="5" name="Symbol zastępczy obrazu 4" descr="20210302_1209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98455" y="409856"/>
            <a:ext cx="4906929" cy="547260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6206480" cy="1008112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wystawa prac </a:t>
            </a:r>
            <a:br>
              <a:rPr lang="pl-PL" sz="3200" dirty="0">
                <a:solidFill>
                  <a:srgbClr val="C00000"/>
                </a:solidFill>
              </a:rPr>
            </a:br>
            <a:r>
              <a:rPr lang="pl-PL" sz="3200" dirty="0">
                <a:solidFill>
                  <a:srgbClr val="C00000"/>
                </a:solidFill>
              </a:rPr>
              <a:t>uczniów klas młodszych</a:t>
            </a:r>
          </a:p>
        </p:txBody>
      </p:sp>
      <p:pic>
        <p:nvPicPr>
          <p:cNvPr id="7" name="Symbol zastępczy obrazu 6" descr="20210302_121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645" r="9645"/>
          <a:stretch>
            <a:fillRect/>
          </a:stretch>
        </p:blipFill>
        <p:spPr>
          <a:xfrm>
            <a:off x="1187624" y="692696"/>
            <a:ext cx="5486400" cy="4114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5373216"/>
            <a:ext cx="5486400" cy="566738"/>
          </a:xfrm>
        </p:spPr>
        <p:txBody>
          <a:bodyPr/>
          <a:lstStyle/>
          <a:p>
            <a:r>
              <a:rPr lang="pl-PL" sz="3200" dirty="0">
                <a:solidFill>
                  <a:srgbClr val="C00000"/>
                </a:solidFill>
              </a:rPr>
              <a:t>    stołówka szkolna</a:t>
            </a:r>
          </a:p>
        </p:txBody>
      </p:sp>
      <p:pic>
        <p:nvPicPr>
          <p:cNvPr id="6" name="Symbol zastępczy obrazu 5" descr="20210304_1219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692696"/>
            <a:ext cx="5616624" cy="440283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5589240"/>
            <a:ext cx="5486400" cy="566738"/>
          </a:xfrm>
        </p:spPr>
        <p:txBody>
          <a:bodyPr/>
          <a:lstStyle/>
          <a:p>
            <a:r>
              <a:rPr lang="pl-PL" sz="3200" dirty="0">
                <a:solidFill>
                  <a:srgbClr val="C00000"/>
                </a:solidFill>
              </a:rPr>
              <a:t>    stołówka szkolna</a:t>
            </a:r>
          </a:p>
        </p:txBody>
      </p:sp>
      <p:pic>
        <p:nvPicPr>
          <p:cNvPr id="6" name="Symbol zastępczy obrazu 5" descr="20210304_1218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692696"/>
            <a:ext cx="5486400" cy="46805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5589240"/>
            <a:ext cx="5486400" cy="566738"/>
          </a:xfrm>
        </p:spPr>
        <p:txBody>
          <a:bodyPr/>
          <a:lstStyle/>
          <a:p>
            <a:r>
              <a:rPr lang="pl-PL" sz="3200" dirty="0"/>
              <a:t>     </a:t>
            </a:r>
            <a:r>
              <a:rPr lang="pl-PL" sz="3200" dirty="0">
                <a:solidFill>
                  <a:srgbClr val="C00000"/>
                </a:solidFill>
              </a:rPr>
              <a:t>biblioteka szkolna</a:t>
            </a:r>
          </a:p>
        </p:txBody>
      </p:sp>
      <p:pic>
        <p:nvPicPr>
          <p:cNvPr id="5" name="Symbol zastępczy obrazu 4" descr="20210302_12063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560848" y="391480"/>
            <a:ext cx="4726161" cy="547260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5733256"/>
            <a:ext cx="5486400" cy="566738"/>
          </a:xfrm>
        </p:spPr>
        <p:txBody>
          <a:bodyPr/>
          <a:lstStyle/>
          <a:p>
            <a:r>
              <a:rPr lang="pl-PL" sz="3200" dirty="0">
                <a:solidFill>
                  <a:srgbClr val="C00000"/>
                </a:solidFill>
              </a:rPr>
              <a:t>    biblioteka szkolna</a:t>
            </a:r>
          </a:p>
        </p:txBody>
      </p:sp>
      <p:pic>
        <p:nvPicPr>
          <p:cNvPr id="5" name="Symbol zastępczy obrazu 4" descr="20210302_12065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19639" y="560681"/>
            <a:ext cx="4992554" cy="525658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5733256"/>
            <a:ext cx="5486400" cy="56673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sala gimnastyczna</a:t>
            </a:r>
          </a:p>
        </p:txBody>
      </p:sp>
      <p:pic>
        <p:nvPicPr>
          <p:cNvPr id="5" name="Symbol zastępczy obrazu 4" descr="20210302_1214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403649" y="404665"/>
            <a:ext cx="4896542" cy="547260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5805264"/>
            <a:ext cx="5486400" cy="56673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świetlica szkolna</a:t>
            </a:r>
          </a:p>
        </p:txBody>
      </p:sp>
      <p:pic>
        <p:nvPicPr>
          <p:cNvPr id="5" name="Symbol zastępczy obrazu 4" descr="20210302_0746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404760" y="863783"/>
            <a:ext cx="5052126" cy="48148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661248"/>
            <a:ext cx="5486400" cy="56673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świetlica szkolna</a:t>
            </a:r>
          </a:p>
        </p:txBody>
      </p:sp>
      <p:pic>
        <p:nvPicPr>
          <p:cNvPr id="5" name="Symbol zastępczy obrazu 4" descr="20210302_07455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75858" y="720488"/>
            <a:ext cx="4808107" cy="489654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welina\Desktop\helen KMIEĆ ZDJĘCIE_files\Helenka-zdjecie-2-761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20688"/>
            <a:ext cx="3744416" cy="503847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6350496" cy="720080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002060"/>
                </a:solidFill>
              </a:rPr>
              <a:t>Helena Kmieć </a:t>
            </a:r>
            <a:br>
              <a:rPr lang="pl-PL" sz="3200" dirty="0"/>
            </a:br>
            <a:r>
              <a:rPr lang="pl-PL" sz="3200" dirty="0">
                <a:solidFill>
                  <a:srgbClr val="C00000"/>
                </a:solidFill>
              </a:rPr>
              <a:t>patronką naszej szkoły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042870" y="980728"/>
            <a:ext cx="2542684" cy="112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200" b="1" dirty="0">
                <a:solidFill>
                  <a:srgbClr val="C00000"/>
                </a:solidFill>
                <a:latin typeface="+mj-lt"/>
              </a:rPr>
              <a:t>nadanie imienia</a:t>
            </a:r>
          </a:p>
          <a:p>
            <a:pPr algn="ctr">
              <a:lnSpc>
                <a:spcPct val="120000"/>
              </a:lnSpc>
            </a:pPr>
            <a:r>
              <a:rPr lang="pl-PL" sz="2200" b="1" dirty="0">
                <a:solidFill>
                  <a:srgbClr val="C00000"/>
                </a:solidFill>
                <a:latin typeface="+mj-lt"/>
              </a:rPr>
              <a:t>29 maja 2021 r.</a:t>
            </a:r>
          </a:p>
          <a:p>
            <a:pPr algn="ctr"/>
            <a:r>
              <a:rPr lang="pl-PL" sz="1400" dirty="0">
                <a:solidFill>
                  <a:srgbClr val="C00000"/>
                </a:solidFill>
                <a:latin typeface="+mj-lt"/>
              </a:rPr>
              <a:t>(sobota)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5661248"/>
            <a:ext cx="5486400" cy="56673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świetlica szkolna</a:t>
            </a:r>
          </a:p>
        </p:txBody>
      </p:sp>
      <p:pic>
        <p:nvPicPr>
          <p:cNvPr id="5" name="Symbol zastępczy obrazu 4" descr="20210302_0745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499657" y="452671"/>
            <a:ext cx="4848543" cy="547261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733256"/>
            <a:ext cx="6206480" cy="566738"/>
          </a:xfrm>
        </p:spPr>
        <p:txBody>
          <a:bodyPr/>
          <a:lstStyle/>
          <a:p>
            <a:pPr algn="ctr"/>
            <a:r>
              <a:rPr lang="pl-PL" sz="4500" dirty="0">
                <a:solidFill>
                  <a:srgbClr val="3906BA"/>
                </a:solidFill>
              </a:rPr>
              <a:t>ZAPRASZAMY ! </a:t>
            </a:r>
            <a:r>
              <a:rPr lang="pl-PL" sz="4500" dirty="0">
                <a:solidFill>
                  <a:srgbClr val="3906BA"/>
                </a:solidFill>
                <a:sym typeface="Wingdings" pitchFamily="2" charset="2"/>
              </a:rPr>
              <a:t></a:t>
            </a:r>
            <a:endParaRPr lang="pl-PL" sz="4500" dirty="0">
              <a:solidFill>
                <a:srgbClr val="3906BA"/>
              </a:solidFill>
            </a:endParaRPr>
          </a:p>
        </p:txBody>
      </p:sp>
      <p:pic>
        <p:nvPicPr>
          <p:cNvPr id="5" name="Symbol zastępczy obrazu 4" descr="20210302_1213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3344" y="548680"/>
            <a:ext cx="6034880" cy="489654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5661248"/>
            <a:ext cx="5486400" cy="56673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korytarz </a:t>
            </a:r>
            <a:br>
              <a:rPr lang="pl-PL" sz="3200" dirty="0">
                <a:solidFill>
                  <a:srgbClr val="C00000"/>
                </a:solidFill>
              </a:rPr>
            </a:br>
            <a:r>
              <a:rPr lang="pl-PL" sz="3200" dirty="0">
                <a:solidFill>
                  <a:srgbClr val="C00000"/>
                </a:solidFill>
              </a:rPr>
              <a:t>klas młodszych</a:t>
            </a:r>
          </a:p>
        </p:txBody>
      </p:sp>
      <p:pic>
        <p:nvPicPr>
          <p:cNvPr id="5" name="Symbol zastępczy obrazu 4" descr="20210302_1207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672790" y="135522"/>
            <a:ext cx="4435578" cy="554992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6134" y="5661248"/>
            <a:ext cx="6134472" cy="720080"/>
          </a:xfrm>
        </p:spPr>
        <p:txBody>
          <a:bodyPr/>
          <a:lstStyle/>
          <a:p>
            <a:pPr algn="ctr"/>
            <a:r>
              <a:rPr lang="pl-PL" dirty="0"/>
              <a:t> </a:t>
            </a:r>
            <a:r>
              <a:rPr lang="pl-PL" sz="3200" dirty="0">
                <a:solidFill>
                  <a:srgbClr val="C00000"/>
                </a:solidFill>
              </a:rPr>
              <a:t>sale klas młodszych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5" name="Symbol zastępczy obrazu 4" descr="20210302_12074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281082" y="498122"/>
            <a:ext cx="5112568" cy="550171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7207" y="5805264"/>
            <a:ext cx="6206480" cy="566738"/>
          </a:xfrm>
        </p:spPr>
        <p:txBody>
          <a:bodyPr/>
          <a:lstStyle/>
          <a:p>
            <a:pPr algn="ctr"/>
            <a:r>
              <a:rPr lang="pl-PL" sz="3200" dirty="0"/>
              <a:t> </a:t>
            </a:r>
            <a:r>
              <a:rPr lang="pl-PL" sz="3200" dirty="0">
                <a:solidFill>
                  <a:srgbClr val="C00000"/>
                </a:solidFill>
              </a:rPr>
              <a:t>sale klas młodszych</a:t>
            </a:r>
          </a:p>
        </p:txBody>
      </p:sp>
      <p:pic>
        <p:nvPicPr>
          <p:cNvPr id="5" name="Symbol zastępczy obrazu 4" descr="20210302_1208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14163" y="494149"/>
            <a:ext cx="5112568" cy="55096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20210302_1208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23346" y="412957"/>
            <a:ext cx="5112568" cy="5528029"/>
          </a:xfrm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899592" y="5751512"/>
            <a:ext cx="620648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sale klas młodszych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3035" y="5589240"/>
            <a:ext cx="5486400" cy="56673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cd. korytarza </a:t>
            </a:r>
            <a:br>
              <a:rPr lang="pl-PL" sz="3200" dirty="0">
                <a:solidFill>
                  <a:srgbClr val="C00000"/>
                </a:solidFill>
              </a:rPr>
            </a:br>
            <a:r>
              <a:rPr lang="pl-PL" sz="3200" dirty="0">
                <a:solidFill>
                  <a:srgbClr val="C00000"/>
                </a:solidFill>
              </a:rPr>
              <a:t>klas młodszych</a:t>
            </a:r>
          </a:p>
        </p:txBody>
      </p:sp>
      <p:pic>
        <p:nvPicPr>
          <p:cNvPr id="5" name="Symbol zastępczy obrazu 4" descr="20210302_1208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67036" y="692696"/>
            <a:ext cx="5637212" cy="432048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20210302_1208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189947" y="618364"/>
            <a:ext cx="5107921" cy="5256584"/>
          </a:xfr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755576" y="5805264"/>
            <a:ext cx="5918448" cy="56673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sale klas młodszych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20210302_1209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363672" y="444640"/>
            <a:ext cx="5048504" cy="5544616"/>
          </a:xfr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899592" y="5805264"/>
            <a:ext cx="6206480" cy="566738"/>
          </a:xfrm>
        </p:spPr>
        <p:txBody>
          <a:bodyPr/>
          <a:lstStyle/>
          <a:p>
            <a:pPr algn="ctr"/>
            <a:r>
              <a:rPr lang="pl-PL" sz="3200" dirty="0">
                <a:solidFill>
                  <a:srgbClr val="C00000"/>
                </a:solidFill>
              </a:rPr>
              <a:t>sale klas młodszych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Stack of books design templat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94</Words>
  <Application>Microsoft Office PowerPoint</Application>
  <PresentationFormat>Pokaz na ekranie (4:3)</PresentationFormat>
  <Paragraphs>25</Paragraphs>
  <Slides>21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Century Gothic</vt:lpstr>
      <vt:lpstr>Gill Sans MT</vt:lpstr>
      <vt:lpstr>Stack of books design template</vt:lpstr>
      <vt:lpstr>Katolicka Szkoła Podstawowa im. Heleny Kmieć   Fundacji Na Rzecz Rodziny</vt:lpstr>
      <vt:lpstr>Helena Kmieć  patronką naszej szkoły</vt:lpstr>
      <vt:lpstr>korytarz  klas młodszych</vt:lpstr>
      <vt:lpstr> sale klas młodszych</vt:lpstr>
      <vt:lpstr> sale klas młodszych</vt:lpstr>
      <vt:lpstr>Prezentacja programu PowerPoint</vt:lpstr>
      <vt:lpstr>cd. korytarza  klas młodszych</vt:lpstr>
      <vt:lpstr>sale klas młodszych</vt:lpstr>
      <vt:lpstr>sale klas młodszych</vt:lpstr>
      <vt:lpstr>sale klas młodszych</vt:lpstr>
      <vt:lpstr>sale klas młodszych</vt:lpstr>
      <vt:lpstr>wystawa prac  uczniów klas młodszych</vt:lpstr>
      <vt:lpstr>    stołówka szkolna</vt:lpstr>
      <vt:lpstr>    stołówka szkolna</vt:lpstr>
      <vt:lpstr>     biblioteka szkolna</vt:lpstr>
      <vt:lpstr>    biblioteka szkolna</vt:lpstr>
      <vt:lpstr>sala gimnastyczna</vt:lpstr>
      <vt:lpstr>świetlica szkolna</vt:lpstr>
      <vt:lpstr>świetlica szkolna</vt:lpstr>
      <vt:lpstr>świetlica szkolna</vt:lpstr>
      <vt:lpstr>ZAPRASZAMY 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Katolicka Szkoła Podstawowa</dc:title>
  <dc:creator>Ewelina</dc:creator>
  <cp:lastModifiedBy>Hanna</cp:lastModifiedBy>
  <cp:revision>37</cp:revision>
  <dcterms:created xsi:type="dcterms:W3CDTF">2021-03-03T07:41:26Z</dcterms:created>
  <dcterms:modified xsi:type="dcterms:W3CDTF">2022-09-13T11:38:58Z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TC011594401045</vt:lpwstr>
  </property>
</Properties>
</file>