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BE60-1BF0-41D8-A87A-AE5336A134A9}" type="datetimeFigureOut">
              <a:rPr lang="cs-CZ" smtClean="0"/>
              <a:t>8.8.2010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F059-A673-4F59-BCC4-96AF9D1B5F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11760" y="908720"/>
            <a:ext cx="4253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VTÁKY NA JAR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835696" y="2204864"/>
            <a:ext cx="553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jar sa vracajú vtáky z teplých krajín. Budujú si hniezda.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419110" cy="15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260648"/>
            <a:ext cx="187242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95536" y="2060848"/>
            <a:ext cx="78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škorec</a:t>
            </a:r>
            <a:endParaRPr lang="cs-CZ" dirty="0"/>
          </a:p>
        </p:txBody>
      </p:sp>
      <p:sp>
        <p:nvSpPr>
          <p:cNvPr id="9" name="BlokTextu 8"/>
          <p:cNvSpPr txBox="1"/>
          <p:nvPr/>
        </p:nvSpPr>
        <p:spPr>
          <a:xfrm>
            <a:off x="7380312" y="1916832"/>
            <a:ext cx="11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škovránok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47229">
            <a:off x="1619672" y="3284984"/>
            <a:ext cx="2638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3068960"/>
            <a:ext cx="2088232" cy="29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259632" y="5445224"/>
            <a:ext cx="10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lastovička</a:t>
            </a:r>
            <a:endParaRPr lang="cs-CZ" dirty="0"/>
          </a:p>
        </p:txBody>
      </p:sp>
      <p:sp>
        <p:nvSpPr>
          <p:cNvPr id="13" name="BlokTextu 12"/>
          <p:cNvSpPr txBox="1"/>
          <p:nvPr/>
        </p:nvSpPr>
        <p:spPr>
          <a:xfrm>
            <a:off x="6948264" y="558924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bocian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332656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Škovránok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75856" y="476672"/>
            <a:ext cx="555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Hniezdo si stavia na zemi, ukrýva ho do trávy alebo obilia.</a:t>
            </a:r>
          </a:p>
          <a:p>
            <a:r>
              <a:rPr lang="sk-SK" dirty="0" smtClean="0"/>
              <a:t>Na zemi zbiera i potravu – hmyz, larvy, kobylky.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84" t="25808" r="3129" b="18249"/>
          <a:stretch>
            <a:fillRect/>
          </a:stretch>
        </p:blipFill>
        <p:spPr bwMode="auto">
          <a:xfrm>
            <a:off x="323528" y="141277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734" t="18248" r="13457" b="16737"/>
          <a:stretch>
            <a:fillRect/>
          </a:stretch>
        </p:blipFill>
        <p:spPr bwMode="auto">
          <a:xfrm>
            <a:off x="4499992" y="1340768"/>
            <a:ext cx="3528392" cy="27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1451" t="19761" r="18025" b="21272"/>
          <a:stretch>
            <a:fillRect/>
          </a:stretch>
        </p:blipFill>
        <p:spPr bwMode="auto">
          <a:xfrm>
            <a:off x="2483768" y="4149080"/>
            <a:ext cx="3456384" cy="25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207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Škorec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95736" y="332656"/>
            <a:ext cx="6839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dirty="0" smtClean="0"/>
              <a:t> Hniezdo si robia v pripravenej búdke alebo v dutinách stromov. Svojím </a:t>
            </a:r>
          </a:p>
          <a:p>
            <a:pPr algn="just"/>
            <a:r>
              <a:rPr lang="sk-SK" dirty="0" smtClean="0"/>
              <a:t>Zobákom vyťahujú zo škár slimáky, </a:t>
            </a:r>
            <a:r>
              <a:rPr lang="sk-SK" dirty="0" err="1" smtClean="0"/>
              <a:t>dažďovky</a:t>
            </a:r>
            <a:r>
              <a:rPr lang="sk-SK" dirty="0" smtClean="0"/>
              <a:t>, húsenice. Rady si </a:t>
            </a:r>
          </a:p>
          <a:p>
            <a:pPr algn="just"/>
            <a:r>
              <a:rPr lang="sk-SK" dirty="0" smtClean="0"/>
              <a:t>pochutnávajú na čerešniach a hrozne.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8832" b="39416"/>
          <a:stretch>
            <a:fillRect/>
          </a:stretch>
        </p:blipFill>
        <p:spPr bwMode="auto">
          <a:xfrm>
            <a:off x="395536" y="1268760"/>
            <a:ext cx="3389362" cy="28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37904" b="18248"/>
          <a:stretch>
            <a:fillRect/>
          </a:stretch>
        </p:blipFill>
        <p:spPr bwMode="auto">
          <a:xfrm>
            <a:off x="1907704" y="4581128"/>
            <a:ext cx="52387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b="18248"/>
          <a:stretch>
            <a:fillRect/>
          </a:stretch>
        </p:blipFill>
        <p:spPr bwMode="auto">
          <a:xfrm>
            <a:off x="5364088" y="1340768"/>
            <a:ext cx="253005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88640"/>
            <a:ext cx="31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Lastovička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987824" y="188640"/>
            <a:ext cx="6127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Hniezda si stavajú pod strechami. Živia sa len hmyzom. Lietajú </a:t>
            </a:r>
          </a:p>
          <a:p>
            <a:r>
              <a:rPr lang="sk-SK" dirty="0" smtClean="0"/>
              <a:t>rýchlo a obratne, aby do zobáka nachytali čo najviac mušiek pre</a:t>
            </a:r>
          </a:p>
          <a:p>
            <a:r>
              <a:rPr lang="sk-SK" dirty="0" smtClean="0"/>
              <a:t>Mláďatá.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879" t="20319" r="29033" b="9844"/>
          <a:stretch>
            <a:fillRect/>
          </a:stretch>
        </p:blipFill>
        <p:spPr bwMode="auto">
          <a:xfrm>
            <a:off x="395536" y="1340768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10689" b="13713"/>
          <a:stretch>
            <a:fillRect/>
          </a:stretch>
        </p:blipFill>
        <p:spPr bwMode="auto">
          <a:xfrm>
            <a:off x="3851920" y="1340768"/>
            <a:ext cx="3960440" cy="28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0311" t="8944" r="6531" b="20270"/>
          <a:stretch>
            <a:fillRect/>
          </a:stretch>
        </p:blipFill>
        <p:spPr bwMode="auto">
          <a:xfrm>
            <a:off x="2195736" y="4365104"/>
            <a:ext cx="4032448" cy="229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260648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Bocian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411760" y="332656"/>
            <a:ext cx="620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Nemajú pred ľuďmi strach. Vracajú sa do svojich starých hniezd.</a:t>
            </a:r>
          </a:p>
          <a:p>
            <a:r>
              <a:rPr lang="sk-SK" dirty="0" smtClean="0"/>
              <a:t>Hniezdia veľmi vysoko, blízko močarísk. Živia sa hmyzom, žabami.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0080" r="13061" b="11801"/>
          <a:stretch>
            <a:fillRect/>
          </a:stretch>
        </p:blipFill>
        <p:spPr bwMode="auto">
          <a:xfrm>
            <a:off x="179512" y="1268760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650" t="14591" r="22832"/>
          <a:stretch>
            <a:fillRect/>
          </a:stretch>
        </p:blipFill>
        <p:spPr bwMode="auto">
          <a:xfrm>
            <a:off x="179512" y="3717032"/>
            <a:ext cx="26659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8571" t="5449" r="4001" b="12823"/>
          <a:stretch>
            <a:fillRect/>
          </a:stretch>
        </p:blipFill>
        <p:spPr bwMode="auto">
          <a:xfrm>
            <a:off x="5724128" y="1772816"/>
            <a:ext cx="31827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2495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l="9025" t="22536" r="34634" b="18199"/>
          <a:stretch>
            <a:fillRect/>
          </a:stretch>
        </p:blipFill>
        <p:spPr bwMode="auto">
          <a:xfrm>
            <a:off x="3059832" y="4437112"/>
            <a:ext cx="25114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131</Words>
  <Application>Microsoft Office PowerPoint</Application>
  <PresentationFormat>Prezentácia na obrazovke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Snímka 1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20</cp:revision>
  <dcterms:created xsi:type="dcterms:W3CDTF">2010-08-08T19:39:41Z</dcterms:created>
  <dcterms:modified xsi:type="dcterms:W3CDTF">2010-08-08T20:12:51Z</dcterms:modified>
</cp:coreProperties>
</file>