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6" r:id="rId3"/>
    <p:sldId id="267" r:id="rId4"/>
    <p:sldId id="269" r:id="rId5"/>
    <p:sldId id="270" r:id="rId6"/>
    <p:sldId id="260" r:id="rId7"/>
    <p:sldId id="256" r:id="rId8"/>
    <p:sldId id="264" r:id="rId9"/>
    <p:sldId id="27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FF00"/>
    <a:srgbClr val="CC0000"/>
    <a:srgbClr val="003300"/>
    <a:srgbClr val="FF6600"/>
    <a:srgbClr val="CC00CC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72DCF-FC2D-4947-9C5B-A97C97AF6805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35064-EF94-4531-BBDB-2A2DDF658B4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obrázok C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jektu ClipArt 2"/>
          <p:cNvSpPr>
            <a:spLocks noGrp="1"/>
          </p:cNvSpPr>
          <p:nvPr>
            <p:ph type="clipArt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C36543C8-6851-4D80-B91B-18B3C2BA34F8}" type="slidenum">
              <a:rPr lang="cs-CZ"/>
              <a:pPr/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6EC6-E9A0-4FCA-B0F9-D98DA1A21BB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06EC6-E9A0-4FCA-B0F9-D98DA1A21BB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1C2CE-7903-4ECA-8510-EA408F76BD0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fovekacik.infovek.sk/2005-maj/priroda-hry-motyle.php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slnko s mrakmi.gif"/>
          <p:cNvPicPr>
            <a:picLocks noChangeAspect="1"/>
          </p:cNvPicPr>
          <p:nvPr/>
        </p:nvPicPr>
        <p:blipFill>
          <a:blip r:embed="rId3" cstate="email">
            <a:lum bright="40000"/>
          </a:blip>
          <a:stretch>
            <a:fillRect/>
          </a:stretch>
        </p:blipFill>
        <p:spPr>
          <a:xfrm flipH="1">
            <a:off x="6839227" y="0"/>
            <a:ext cx="2304773" cy="198884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347864" y="1412776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JAR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627784" y="3284984"/>
            <a:ext cx="3240360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Prišla jar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PC01\Plocha\240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933056"/>
            <a:ext cx="4572001" cy="2571750"/>
          </a:xfrm>
          <a:prstGeom prst="rect">
            <a:avLst/>
          </a:prstGeom>
          <a:noFill/>
        </p:spPr>
      </p:pic>
      <p:pic>
        <p:nvPicPr>
          <p:cNvPr id="1028" name="Picture 4" descr="C:\Documents and Settings\PC01\Plocha\57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88640"/>
            <a:ext cx="1368152" cy="924428"/>
          </a:xfrm>
          <a:prstGeom prst="rect">
            <a:avLst/>
          </a:prstGeom>
          <a:noFill/>
        </p:spPr>
      </p:pic>
      <p:pic>
        <p:nvPicPr>
          <p:cNvPr id="1029" name="Picture 5" descr="C:\Documents and Settings\PC01\Plocha\27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752" y="6560521"/>
            <a:ext cx="9112248" cy="297479"/>
          </a:xfrm>
          <a:prstGeom prst="rect">
            <a:avLst/>
          </a:prstGeom>
          <a:noFill/>
        </p:spPr>
      </p:pic>
      <p:pic>
        <p:nvPicPr>
          <p:cNvPr id="1030" name="Picture 6" descr="C:\Documents and Settings\PC01\Plocha\7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72200" y="2420888"/>
            <a:ext cx="1152128" cy="1003997"/>
          </a:xfrm>
          <a:prstGeom prst="rect">
            <a:avLst/>
          </a:prstGeom>
          <a:noFill/>
        </p:spPr>
      </p:pic>
      <p:pic>
        <p:nvPicPr>
          <p:cNvPr id="1033" name="Picture 9" descr="C:\Documents and Settings\PC01\Plocha\103.gi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619672" y="3861048"/>
            <a:ext cx="4124325" cy="495300"/>
          </a:xfrm>
          <a:prstGeom prst="rect">
            <a:avLst/>
          </a:prstGeom>
          <a:noFill/>
        </p:spPr>
      </p:pic>
      <p:pic>
        <p:nvPicPr>
          <p:cNvPr id="18" name="Picture 9" descr="C:\Documents and Settings\PC01\Plocha\103.gi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H="1">
            <a:off x="5896397" y="4013448"/>
            <a:ext cx="2636043" cy="495300"/>
          </a:xfrm>
          <a:prstGeom prst="rect">
            <a:avLst/>
          </a:prstGeom>
          <a:noFill/>
        </p:spPr>
      </p:pic>
      <p:pic>
        <p:nvPicPr>
          <p:cNvPr id="19" name="Picture 2" descr="C:\Documents and Settings\PC01\Plocha\240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5652120" y="3501008"/>
            <a:ext cx="2952328" cy="2571750"/>
          </a:xfrm>
          <a:prstGeom prst="rect">
            <a:avLst/>
          </a:prstGeom>
          <a:noFill/>
        </p:spPr>
      </p:pic>
      <p:pic>
        <p:nvPicPr>
          <p:cNvPr id="1035" name="Picture 11" descr="C:\Documents and Settings\PC01\Plocha\39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6248400" y="5013176"/>
            <a:ext cx="1851992" cy="1676400"/>
          </a:xfrm>
          <a:prstGeom prst="rect">
            <a:avLst/>
          </a:prstGeom>
          <a:noFill/>
        </p:spPr>
      </p:pic>
      <p:pic>
        <p:nvPicPr>
          <p:cNvPr id="21" name="Picture 11" descr="C:\Documents and Settings\PC01\Plocha\39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115616" y="4941168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564904"/>
            <a:ext cx="8136904" cy="3977283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b="1" dirty="0" smtClean="0"/>
              <a:t>na jar </a:t>
            </a:r>
            <a:r>
              <a:rPr lang="cs-CZ" b="1" dirty="0" err="1" smtClean="0"/>
              <a:t>sa</a:t>
            </a:r>
            <a:r>
              <a:rPr lang="cs-CZ" b="1" dirty="0" smtClean="0"/>
              <a:t> celá </a:t>
            </a:r>
            <a:r>
              <a:rPr lang="cs-CZ" b="1" dirty="0" err="1" smtClean="0"/>
              <a:t>príroda</a:t>
            </a:r>
            <a:r>
              <a:rPr lang="cs-CZ" b="1" dirty="0" smtClean="0"/>
              <a:t> </a:t>
            </a:r>
            <a:r>
              <a:rPr lang="cs-CZ" b="1" dirty="0" err="1" smtClean="0"/>
              <a:t>prebúdza</a:t>
            </a:r>
            <a:r>
              <a:rPr lang="cs-CZ" b="1" dirty="0" smtClean="0"/>
              <a:t> k životu</a:t>
            </a:r>
          </a:p>
          <a:p>
            <a:r>
              <a:rPr lang="cs-CZ" b="1" dirty="0" smtClean="0"/>
              <a:t> </a:t>
            </a:r>
            <a:r>
              <a:rPr lang="cs-CZ" b="1" dirty="0" err="1" smtClean="0"/>
              <a:t>začína</a:t>
            </a:r>
            <a:r>
              <a:rPr lang="cs-CZ" b="1" dirty="0" smtClean="0"/>
              <a:t> </a:t>
            </a:r>
            <a:r>
              <a:rPr lang="cs-CZ" b="1" dirty="0" err="1" smtClean="0"/>
              <a:t>sa</a:t>
            </a:r>
            <a:r>
              <a:rPr lang="cs-CZ" b="1" dirty="0" smtClean="0"/>
              <a:t> </a:t>
            </a:r>
            <a:r>
              <a:rPr lang="cs-CZ" b="1" dirty="0" err="1" smtClean="0"/>
              <a:t>zelenať</a:t>
            </a:r>
            <a:r>
              <a:rPr lang="cs-CZ" b="1" dirty="0" smtClean="0"/>
              <a:t> tráva</a:t>
            </a:r>
          </a:p>
          <a:p>
            <a:r>
              <a:rPr lang="cs-CZ" b="1" dirty="0" smtClean="0"/>
              <a:t> </a:t>
            </a:r>
            <a:r>
              <a:rPr lang="cs-CZ" b="1" dirty="0" err="1" smtClean="0"/>
              <a:t>rozkvitajú</a:t>
            </a:r>
            <a:r>
              <a:rPr lang="cs-CZ" b="1" dirty="0" smtClean="0"/>
              <a:t> prvé </a:t>
            </a:r>
            <a:r>
              <a:rPr lang="cs-CZ" b="1" dirty="0" err="1" smtClean="0"/>
              <a:t>kvety</a:t>
            </a:r>
            <a:r>
              <a:rPr lang="cs-CZ" b="1" dirty="0" smtClean="0"/>
              <a:t>, aj stromy </a:t>
            </a:r>
            <a:r>
              <a:rPr lang="cs-CZ" b="1" dirty="0" err="1" smtClean="0"/>
              <a:t>sú</a:t>
            </a:r>
            <a:r>
              <a:rPr lang="cs-CZ" b="1" dirty="0" smtClean="0"/>
              <a:t> obsypané </a:t>
            </a:r>
            <a:r>
              <a:rPr lang="cs-CZ" b="1" dirty="0" err="1" smtClean="0"/>
              <a:t>kvetmi</a:t>
            </a:r>
            <a:r>
              <a:rPr lang="cs-CZ" b="1" dirty="0" smtClean="0"/>
              <a:t> a </a:t>
            </a:r>
            <a:r>
              <a:rPr lang="cs-CZ" b="1" dirty="0" err="1" smtClean="0"/>
              <a:t>pučia</a:t>
            </a:r>
            <a:r>
              <a:rPr lang="cs-CZ" b="1" dirty="0" smtClean="0"/>
              <a:t> na nich </a:t>
            </a:r>
            <a:r>
              <a:rPr lang="cs-CZ" b="1" dirty="0" err="1" smtClean="0"/>
              <a:t>svetlozelené</a:t>
            </a:r>
            <a:r>
              <a:rPr lang="cs-CZ" b="1" dirty="0" smtClean="0"/>
              <a:t> </a:t>
            </a:r>
            <a:r>
              <a:rPr lang="cs-CZ" b="1" dirty="0" err="1" smtClean="0"/>
              <a:t>lístočky</a:t>
            </a:r>
            <a:endParaRPr lang="cs-CZ" b="1" dirty="0" smtClean="0"/>
          </a:p>
          <a:p>
            <a:r>
              <a:rPr lang="cs-CZ" b="1" dirty="0" err="1" smtClean="0"/>
              <a:t>všetko</a:t>
            </a:r>
            <a:r>
              <a:rPr lang="cs-CZ" b="1" dirty="0" smtClean="0"/>
              <a:t> </a:t>
            </a:r>
            <a:r>
              <a:rPr lang="cs-CZ" b="1" dirty="0" err="1" smtClean="0"/>
              <a:t>pôsobí</a:t>
            </a:r>
            <a:r>
              <a:rPr lang="cs-CZ" b="1" dirty="0" smtClean="0"/>
              <a:t> </a:t>
            </a:r>
            <a:r>
              <a:rPr lang="cs-CZ" b="1" dirty="0" err="1" smtClean="0"/>
              <a:t>veľmi</a:t>
            </a:r>
            <a:r>
              <a:rPr lang="cs-CZ" b="1" dirty="0" smtClean="0"/>
              <a:t> </a:t>
            </a:r>
            <a:r>
              <a:rPr lang="cs-CZ" b="1" dirty="0" err="1" smtClean="0"/>
              <a:t>sviežo</a:t>
            </a:r>
            <a:r>
              <a:rPr lang="cs-CZ" b="1" dirty="0" smtClean="0"/>
              <a:t> a </a:t>
            </a:r>
            <a:r>
              <a:rPr lang="cs-CZ" b="1" dirty="0" err="1" smtClean="0"/>
              <a:t>mlado</a:t>
            </a:r>
            <a:endParaRPr lang="cs-CZ" b="1" dirty="0" smtClean="0"/>
          </a:p>
          <a:p>
            <a:r>
              <a:rPr lang="cs-CZ" b="1" dirty="0" smtClean="0"/>
              <a:t>celá </a:t>
            </a:r>
            <a:r>
              <a:rPr lang="cs-CZ" b="1" dirty="0" err="1" smtClean="0"/>
              <a:t>príroda</a:t>
            </a:r>
            <a:r>
              <a:rPr lang="cs-CZ" b="1" dirty="0" smtClean="0"/>
              <a:t> je </a:t>
            </a:r>
            <a:r>
              <a:rPr lang="cs-CZ" b="1" dirty="0" err="1" smtClean="0"/>
              <a:t>odetá</a:t>
            </a:r>
            <a:r>
              <a:rPr lang="cs-CZ" b="1" dirty="0" smtClean="0"/>
              <a:t> do jasných </a:t>
            </a:r>
            <a:r>
              <a:rPr lang="cs-CZ" b="1" dirty="0" err="1" smtClean="0"/>
              <a:t>svetlých</a:t>
            </a:r>
            <a:r>
              <a:rPr lang="cs-CZ" b="1" dirty="0" smtClean="0"/>
              <a:t> a pestrých </a:t>
            </a:r>
            <a:r>
              <a:rPr lang="cs-CZ" b="1" dirty="0" err="1" smtClean="0"/>
              <a:t>farieb</a:t>
            </a:r>
            <a:r>
              <a:rPr lang="cs-CZ" b="1" dirty="0" smtClean="0"/>
              <a:t>.</a:t>
            </a:r>
            <a:endParaRPr lang="cs-CZ" b="1" dirty="0"/>
          </a:p>
        </p:txBody>
      </p:sp>
      <p:sp>
        <p:nvSpPr>
          <p:cNvPr id="4" name="Obdĺžnik 3"/>
          <p:cNvSpPr/>
          <p:nvPr/>
        </p:nvSpPr>
        <p:spPr>
          <a:xfrm>
            <a:off x="3779912" y="332656"/>
            <a:ext cx="1512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Jar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PC01\Plocha\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3862" y="657225"/>
            <a:ext cx="1221953" cy="1396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339752" y="332656"/>
            <a:ext cx="4297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Jarné mesiace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403648" y="3573016"/>
            <a:ext cx="22134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Marec</a:t>
            </a:r>
            <a:endParaRPr lang="sk-SK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635896" y="3645024"/>
            <a:ext cx="35754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topí sa sneh</a:t>
            </a:r>
            <a:endParaRPr lang="sk-SK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screen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2555776" y="260648"/>
            <a:ext cx="28803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Apríl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827584" y="1844824"/>
            <a:ext cx="7179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 kvitnú prvé jarné kvety</a:t>
            </a:r>
            <a:endParaRPr lang="cs-CZ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411760" y="620688"/>
            <a:ext cx="15841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Máj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65010" y="5661248"/>
            <a:ext cx="5279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ozkvitajú stromy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>
                <a:solidFill>
                  <a:srgbClr val="CC0000"/>
                </a:solidFill>
              </a:rPr>
              <a:t>Zmeny počasia na jar </a:t>
            </a:r>
            <a:endParaRPr lang="cs-CZ" sz="5400" b="1" dirty="0">
              <a:solidFill>
                <a:srgbClr val="CC0000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357158" y="1714489"/>
            <a:ext cx="85010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sz="4000" dirty="0" smtClean="0"/>
              <a:t> </a:t>
            </a:r>
            <a:r>
              <a:rPr lang="cs-CZ" sz="4000" dirty="0" err="1" smtClean="0"/>
              <a:t>otepľuje</a:t>
            </a:r>
            <a:r>
              <a:rPr lang="cs-CZ" sz="4000" dirty="0" smtClean="0"/>
              <a:t> </a:t>
            </a:r>
            <a:r>
              <a:rPr lang="cs-CZ" sz="4000" dirty="0" err="1" smtClean="0"/>
              <a:t>sa</a:t>
            </a:r>
            <a:endParaRPr lang="cs-CZ" sz="4000" dirty="0" smtClean="0"/>
          </a:p>
          <a:p>
            <a:pPr>
              <a:buFontTx/>
              <a:buChar char="-"/>
            </a:pPr>
            <a:r>
              <a:rPr lang="sk-SK" sz="4000" dirty="0" smtClean="0"/>
              <a:t> topí sa sneh</a:t>
            </a:r>
          </a:p>
          <a:p>
            <a:pPr>
              <a:buFontTx/>
              <a:buChar char="-"/>
            </a:pPr>
            <a:r>
              <a:rPr lang="sk-SK" sz="4000" dirty="0" smtClean="0"/>
              <a:t> počasie sa často mení</a:t>
            </a:r>
          </a:p>
          <a:p>
            <a:pPr>
              <a:buFontTx/>
              <a:buChar char="-"/>
            </a:pPr>
            <a:r>
              <a:rPr lang="sk-SK" sz="4000" dirty="0" smtClean="0"/>
              <a:t> môže padať sneh, dážď, svietiť slnko </a:t>
            </a:r>
          </a:p>
          <a:p>
            <a:pPr>
              <a:buFontTx/>
              <a:buChar char="-"/>
            </a:pPr>
            <a:endParaRPr lang="cs-CZ" sz="4000" dirty="0" smtClean="0"/>
          </a:p>
        </p:txBody>
      </p:sp>
      <p:pic>
        <p:nvPicPr>
          <p:cNvPr id="3" name="Picture 3" descr="C:\Documents and Settings\PC01\Plocha\MR900282759.GIF"/>
          <p:cNvPicPr>
            <a:picLocks noChangeAspect="1" noChangeArrowheads="1" noCrop="1"/>
          </p:cNvPicPr>
          <p:nvPr/>
        </p:nvPicPr>
        <p:blipFill>
          <a:blip r:embed="rId3" cstate="screen">
            <a:clrChange>
              <a:clrFrom>
                <a:srgbClr val="CCCC66"/>
              </a:clrFrom>
              <a:clrTo>
                <a:srgbClr val="CCCC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869160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Documents and Settings\PC01\Plocha\da.GIF"/>
          <p:cNvPicPr>
            <a:picLocks noChangeAspect="1" noChangeArrowheads="1" noCrop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996952"/>
            <a:ext cx="3861048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kTextu 11"/>
          <p:cNvSpPr txBox="1"/>
          <p:nvPr/>
        </p:nvSpPr>
        <p:spPr>
          <a:xfrm>
            <a:off x="2500298" y="500042"/>
            <a:ext cx="5248103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Zmeny v prírode na jar – predjarie</a:t>
            </a:r>
            <a:endParaRPr lang="cs-CZ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3357554" y="1214422"/>
            <a:ext cx="409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</a:rPr>
              <a:t>Čo je to predjarie?</a:t>
            </a:r>
            <a:endParaRPr lang="cs-CZ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1000100" y="2143116"/>
            <a:ext cx="5819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</a:rPr>
              <a:t>Predjarie znamená: </a:t>
            </a:r>
            <a:r>
              <a:rPr lang="sk-SK" sz="3200" b="1" dirty="0" smtClean="0">
                <a:solidFill>
                  <a:srgbClr val="FF3399"/>
                </a:solidFill>
              </a:rPr>
              <a:t>otepľovanie</a:t>
            </a:r>
            <a:r>
              <a:rPr lang="sk-SK" sz="3200" dirty="0" smtClean="0">
                <a:solidFill>
                  <a:srgbClr val="FF3399"/>
                </a:solidFill>
              </a:rPr>
              <a:t>, </a:t>
            </a:r>
            <a:endParaRPr lang="cs-CZ" sz="3200" dirty="0">
              <a:solidFill>
                <a:srgbClr val="FF3399"/>
              </a:solidFill>
            </a:endParaRPr>
          </a:p>
        </p:txBody>
      </p:sp>
      <p:pic>
        <p:nvPicPr>
          <p:cNvPr id="2" name="Picture 2" descr="C:\Documents and Settings\PC01\Dokumenty\Obrázky\images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571480"/>
            <a:ext cx="1893537" cy="1428760"/>
          </a:xfrm>
          <a:prstGeom prst="rect">
            <a:avLst/>
          </a:prstGeom>
          <a:noFill/>
        </p:spPr>
      </p:pic>
      <p:sp>
        <p:nvSpPr>
          <p:cNvPr id="26" name="Obdĺžnik 25"/>
          <p:cNvSpPr/>
          <p:nvPr/>
        </p:nvSpPr>
        <p:spPr>
          <a:xfrm>
            <a:off x="6500826" y="2143116"/>
            <a:ext cx="2444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smtClean="0">
                <a:solidFill>
                  <a:srgbClr val="CC0000"/>
                </a:solidFill>
              </a:rPr>
              <a:t>topenie </a:t>
            </a:r>
            <a:r>
              <a:rPr lang="sk-SK" sz="3200" b="1" dirty="0" smtClean="0">
                <a:solidFill>
                  <a:srgbClr val="CC0000"/>
                </a:solidFill>
              </a:rPr>
              <a:t>snehu</a:t>
            </a:r>
            <a:endParaRPr lang="cs-CZ" sz="3200" b="1" dirty="0">
              <a:solidFill>
                <a:srgbClr val="CC0000"/>
              </a:solidFill>
            </a:endParaRPr>
          </a:p>
        </p:txBody>
      </p:sp>
      <p:pic>
        <p:nvPicPr>
          <p:cNvPr id="6" name="Picture 5" descr="C:\Documents and Settings\PC01\Dokumenty\Obrázky\Galéria médií od spoločnosti Microsoft\j0282755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8148" y="357166"/>
            <a:ext cx="1071570" cy="1071570"/>
          </a:xfrm>
          <a:prstGeom prst="rect">
            <a:avLst/>
          </a:prstGeom>
          <a:noFill/>
        </p:spPr>
      </p:pic>
      <p:pic>
        <p:nvPicPr>
          <p:cNvPr id="7" name="Picture 6" descr="C:\Documents and Settings\PC01\Dokumenty\Obrázky\foto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071810"/>
            <a:ext cx="4000528" cy="2702647"/>
          </a:xfrm>
          <a:prstGeom prst="rect">
            <a:avLst/>
          </a:prstGeom>
          <a:noFill/>
        </p:spPr>
      </p:pic>
      <p:pic>
        <p:nvPicPr>
          <p:cNvPr id="8" name="Picture 7" descr="C:\Documents and Settings\PC01\Dokumenty\Obrázky\sWs_182150_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2996952"/>
            <a:ext cx="3571900" cy="2686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Porovnajte krajinu na jar, s krajinou na jeseň  a v zime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4429132"/>
            <a:ext cx="2786082" cy="222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4357694"/>
            <a:ext cx="3214710" cy="232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612" y="1643050"/>
            <a:ext cx="4071966" cy="270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PC01\Plocha\51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1052736"/>
            <a:ext cx="3829840" cy="4773687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1115616" y="260648"/>
            <a:ext cx="2232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Úloha: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187624" y="580526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u="sng" dirty="0" smtClean="0">
                <a:hlinkClick r:id="rId3"/>
              </a:rPr>
              <a:t>http://infovekacik.infovek.sk/2005-maj/priroda-hry-motyle.php</a:t>
            </a:r>
            <a:endParaRPr lang="cs-CZ" dirty="0" smtClean="0"/>
          </a:p>
        </p:txBody>
      </p:sp>
      <p:sp>
        <p:nvSpPr>
          <p:cNvPr id="7" name="Obdĺžnik 6"/>
          <p:cNvSpPr/>
          <p:nvPr/>
        </p:nvSpPr>
        <p:spPr>
          <a:xfrm>
            <a:off x="3275856" y="620688"/>
            <a:ext cx="4212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Ideme do prírody vytvoriť si svojho motýľa.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136</Words>
  <Application>Microsoft Office PowerPoint</Application>
  <PresentationFormat>Prezentácia na obrazovke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Snímka 1</vt:lpstr>
      <vt:lpstr>Snímka 2</vt:lpstr>
      <vt:lpstr>Snímka 3</vt:lpstr>
      <vt:lpstr>Snímka 4</vt:lpstr>
      <vt:lpstr>Snímka 5</vt:lpstr>
      <vt:lpstr>Zmeny počasia na jar </vt:lpstr>
      <vt:lpstr>Snímka 7</vt:lpstr>
      <vt:lpstr>Porovnajte krajinu na jar, s krajinou na jeseň  a v zime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Your User Name</dc:creator>
  <cp:lastModifiedBy>Barbora</cp:lastModifiedBy>
  <cp:revision>66</cp:revision>
  <dcterms:created xsi:type="dcterms:W3CDTF">2010-02-08T19:58:46Z</dcterms:created>
  <dcterms:modified xsi:type="dcterms:W3CDTF">2012-02-06T20:36:44Z</dcterms:modified>
</cp:coreProperties>
</file>