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279" r:id="rId3"/>
    <p:sldId id="267" r:id="rId4"/>
    <p:sldId id="280" r:id="rId5"/>
    <p:sldId id="276" r:id="rId6"/>
    <p:sldId id="290" r:id="rId7"/>
    <p:sldId id="288" r:id="rId8"/>
    <p:sldId id="285" r:id="rId9"/>
    <p:sldId id="281" r:id="rId10"/>
    <p:sldId id="269" r:id="rId11"/>
    <p:sldId id="275" r:id="rId12"/>
    <p:sldId id="277" r:id="rId13"/>
    <p:sldId id="284" r:id="rId14"/>
    <p:sldId id="289" r:id="rId15"/>
    <p:sldId id="273" r:id="rId16"/>
    <p:sldId id="270" r:id="rId17"/>
    <p:sldId id="274" r:id="rId18"/>
    <p:sldId id="278" r:id="rId19"/>
    <p:sldId id="283" r:id="rId20"/>
    <p:sldId id="286" r:id="rId21"/>
    <p:sldId id="287" r:id="rId22"/>
    <p:sldId id="271" r:id="rId23"/>
    <p:sldId id="292" r:id="rId24"/>
    <p:sldId id="291" r:id="rId25"/>
    <p:sldId id="272" r:id="rId26"/>
    <p:sldId id="293" r:id="rId2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8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1020D-CA8D-4C58-A1AD-EA0B4C77A169}" type="datetime1">
              <a:rPr lang="pl-PL" smtClean="0"/>
              <a:t>2020-05-31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EA21AD-3BA7-4B49-9DF1-2171993A801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391EFB8-8E25-4C89-9D3F-E406B9FE681A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669046-D62F-49D8-96B7-3C014DC234D7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409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318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120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020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676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5640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5400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721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5709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1425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899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713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544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926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78777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120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7459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7663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76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847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484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0673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2208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1847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11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F669046-D62F-49D8-96B7-3C014DC234D7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279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a 103" descr="Grupa kilku kwiatów wzdłuż dolnej krawędzi slajdu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Dowolny kształt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" name="Linia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Dowolny kształt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11" name="Grupa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3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4" name="Dowolny kształt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15" name="Dowolny kształt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20" name="Grupa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2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23" name="Dowolny kształt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Dowolny kształt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8" name="Dowolny kształt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9" name="Dowolny kształt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0" name="Dowolny kształt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Linia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8" name="Ow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9" name="Ow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40" name="Ow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41" name="Grupa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Dowolny kształt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3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4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5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46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47" name="Dowolny kształt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Ow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53" name="Dowolny kształt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Linia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6" name="Grupa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Dowolny kształt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58" name="Dowolny kształt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59" name="Dowolny kształt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60" name="Dowolny kształt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1" name="Dowolny kształt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2" name="Dowolny kształt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3" name="Dowolny kształt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4" name="Dowolny kształt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grpSp>
          <p:nvGrpSpPr>
            <p:cNvPr id="65" name="Grupa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Dowolny kształt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68" name="Dowolny kształt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69" name="Dowolny kształt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0" name="Dowolny kształt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1" name="Dowolny kształt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2" name="Dowolny kształt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3" name="Dowolny kształt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4" name="Dowolny kształt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5" name="Dowolny kształt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6" name="Linia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7" name="Dowolny kształt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8" name="Dowolny kształt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79" name="Dowolny kształt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0" name="Dowolny kształt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1" name="Dowolny kształt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2" name="Dowolny kształt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3" name="Ow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4" name="Ow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85" name="Ow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86" name="Grupa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Dowolny kształt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8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89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0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91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  <p:sp>
          <p:nvSpPr>
            <p:cNvPr id="92" name="Dowolny kształt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3" name="Dowolny kształt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4" name="Dowolny kształt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5" name="Dowolny kształt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6" name="Dowolny kształt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97" name="Ow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98" name="Grupa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Dowolny kształt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0" name="Dowolny kształt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1" name="Dowolny kształt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02" name="Dowolny kształt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  <p:sp>
            <p:nvSpPr>
              <p:cNvPr id="103" name="Dowolny kształt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 rtlCol="0"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E69C5B-6112-4A84-B01F-054C45E16E67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EE5B91-A03D-4FC5-9284-454F206FAAAC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EE501E-3149-4FAF-A7E2-4DBB52B81F05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a 83" descr="Grupa kwiatów po lewej stronie slajdu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8" name="Ow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9" name="Grupa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Dowolny kształt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11" name="Dowolny kształt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12" name="Dowolny kształt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Ow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20" name="Dowolny kształt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21" name="Dowolny kształt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23" name="Grupa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Dowolny kształt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5" name="Linia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6" name="Dowolny kształt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7" name="Dowolny kształt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8" name="Dowolny kształt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29" name="Ow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sp>
          <p:nvSpPr>
            <p:cNvPr id="30" name="Dowolny kształt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1" name="Dowolny kształt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sp>
          <p:nvSpPr>
            <p:cNvPr id="32" name="Dowolny kształt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  <p:grpSp>
          <p:nvGrpSpPr>
            <p:cNvPr id="33" name="Grupa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Dowolny kształt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5" name="Dowolny kształt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6" name="Dowolny kształt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7" name="Dowolny kształt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8" name="Dowolny kształt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grpSp>
        <p:nvGrpSpPr>
          <p:cNvPr id="83" name="Grupa 82" descr="Grupa kwiatów po prawej stronie slajdu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Dowolny kształt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3" name="Dowolny kształt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Linia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noProof="0" dirty="0"/>
            </a:p>
          </p:txBody>
        </p:sp>
        <p:sp>
          <p:nvSpPr>
            <p:cNvPr id="46" name="Dowolny kształt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9" name="Dowolny kształt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0" name="Dowolny kształt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1" name="Dowolny kształt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2" name="Linia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3" name="Dowolny kształt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4" name="Dowolny kształt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5" name="Dowolny kształt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6" name="Dowolny kształt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7" name="Dowolny kształt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58" name="Dowolny kształt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59" name="Grupa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Dowolny kształt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6" name="Dowolny kształt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7" name="Dowolny kształt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grpSp>
          <p:nvGrpSpPr>
            <p:cNvPr id="60" name="Grupa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Dowolny kształt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2" name="Dowolny kształt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3" name="Dowolny kształt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4" name="Ow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096AF-8B11-42E4-A033-56C2C42F0362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A3F6A2-3899-42B1-AB17-C8786EAF951E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7539C-1A3F-470A-86C3-AAE0662B9D69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301812-AF5E-42A9-886B-01923176E501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56BA6E-05AA-4B61-8CED-176602C3613D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Dowolny kształt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Dowolny kształt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8FEF2-4332-4104-A704-057AAC1DF099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84FD59D-33F1-4A76-843D-E67207CAFE5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a 62" descr="Jeden kwiat po prawej stronie slajdu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Dowolny kształt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9" name="Linia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0" name="Dowolny kształt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1" name="Dowolny kształt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2" name="Dowolny kształt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3" name="Dowolny kształt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6" name="Dowolny kształt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7" name="Dowolny kształt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8" name="Dowolny kształt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</p:grpSp>
      <p:grpSp>
        <p:nvGrpSpPr>
          <p:cNvPr id="62" name="Grupa 61" descr="Grupa kwiatów po lewej stronie slajdu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Dowolny kształt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0" name="Linia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1" name="Dowolny kształt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2" name="Dowolny kształt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3" name="Dowolny kształt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4" name="Dowolny kształt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5" name="Dowolny kształt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6" name="Dowolny kształt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7" name="Linia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8" name="Dowolny kształt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19" name="Dowolny kształt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0" name="Dowolny kształt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1" name="Dowolny kształt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2" name="Dowolny kształt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3" name="Dowolny kształt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4" name="Dowolny kształt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5" name="Dowolny kształt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6" name="Linia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27" name="Dowolny kształt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28" name="Grupa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Dowolny kształt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30" name="Dowolny kształt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</p:grpSp>
        <p:sp>
          <p:nvSpPr>
            <p:cNvPr id="31" name="Ow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2" name="Dowolny kształt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3" name="Dowolny kształt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4" name="Dowolny kształt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5" name="Dowolny kształt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6" name="Dowolny kształt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37" name="Dowolny kształt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4" name="Ow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sp>
          <p:nvSpPr>
            <p:cNvPr id="45" name="Dowolny kształt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noProof="0" dirty="0"/>
            </a:p>
          </p:txBody>
        </p:sp>
        <p:grpSp>
          <p:nvGrpSpPr>
            <p:cNvPr id="49" name="Grupa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Dowolny kształt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1" name="Linia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2" name="Dowolny kształt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3" name="Dowolny kształt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4" name="Dowolny kształt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5" name="Ow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-PL" noProof="0" dirty="0"/>
              </a:p>
            </p:txBody>
          </p:sp>
        </p:grpSp>
        <p:grpSp>
          <p:nvGrpSpPr>
            <p:cNvPr id="56" name="Grupa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Dowolny kształt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8" name="Dowolny kształt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59" name="Dowolny kształt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0" name="Dowolny kształt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noProof="0" dirty="0"/>
              </a:p>
            </p:txBody>
          </p:sp>
          <p:sp>
            <p:nvSpPr>
              <p:cNvPr id="61" name="Dowolny kształt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rtl="0"/>
                <a:endParaRPr lang="pl-PL" noProof="0" dirty="0"/>
              </a:p>
            </p:txBody>
          </p:sp>
        </p:grp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303AE10-5D5C-4966-AF86-585E23A259EC}" type="datetime1">
              <a:rPr lang="pl-PL" noProof="0" smtClean="0"/>
              <a:t>2020-05-31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84FD59D-33F1-4A76-843D-E67207CAFE5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Uroczystość nadania imienia Jana Brzechwy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Gminne Przedszkole w Mrozach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6DC87BB-9D9F-4366-BD9F-B6CF8DF2D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31" y="67364"/>
            <a:ext cx="8680172" cy="578678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4F2A51A-4750-4B80-A9BC-B68A3105F40B}"/>
              </a:ext>
            </a:extLst>
          </p:cNvPr>
          <p:cNvSpPr/>
          <p:nvPr/>
        </p:nvSpPr>
        <p:spPr>
          <a:xfrm>
            <a:off x="1405453" y="5951329"/>
            <a:ext cx="9381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253623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8FCFE3C-895C-4690-9183-17F55F176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03" y="255345"/>
            <a:ext cx="8185235" cy="545682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0CB65A0-5603-4EE2-B219-85CA536038D4}"/>
              </a:ext>
            </a:extLst>
          </p:cNvPr>
          <p:cNvSpPr/>
          <p:nvPr/>
        </p:nvSpPr>
        <p:spPr>
          <a:xfrm>
            <a:off x="1499874" y="5894769"/>
            <a:ext cx="9381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335461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AEC37C-F822-4839-A14F-9E5F1747F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5" y="274432"/>
            <a:ext cx="8840028" cy="589335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43D24C2-1B8A-4B75-B284-50D112155B10}"/>
              </a:ext>
            </a:extLst>
          </p:cNvPr>
          <p:cNvSpPr/>
          <p:nvPr/>
        </p:nvSpPr>
        <p:spPr>
          <a:xfrm>
            <a:off x="1405453" y="6167784"/>
            <a:ext cx="9381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122472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00DA22C-8ACD-4266-9EA1-BF4EFBE3B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5" y="185531"/>
            <a:ext cx="8840854" cy="589390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3F7889C-B3B7-4788-A1FB-CA5ABBA4132F}"/>
              </a:ext>
            </a:extLst>
          </p:cNvPr>
          <p:cNvSpPr/>
          <p:nvPr/>
        </p:nvSpPr>
        <p:spPr>
          <a:xfrm>
            <a:off x="1315065" y="6079434"/>
            <a:ext cx="9381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405608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2C91759-F7E8-41E6-9D61-FC7691E8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2" y="503582"/>
            <a:ext cx="10317316" cy="529093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F12CC35-0E18-4D86-9586-714DBB66B922}"/>
              </a:ext>
            </a:extLst>
          </p:cNvPr>
          <p:cNvSpPr/>
          <p:nvPr/>
        </p:nvSpPr>
        <p:spPr>
          <a:xfrm>
            <a:off x="1100652" y="5985085"/>
            <a:ext cx="10172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227168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19DBCD-A762-47E4-9F82-E59832E77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1" y="266148"/>
            <a:ext cx="8560904" cy="544885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E8AFC00-B861-476B-BAEF-485DD19D2A41}"/>
              </a:ext>
            </a:extLst>
          </p:cNvPr>
          <p:cNvSpPr/>
          <p:nvPr/>
        </p:nvSpPr>
        <p:spPr>
          <a:xfrm>
            <a:off x="1731788" y="5883966"/>
            <a:ext cx="93810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144052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6361A03-86AB-4407-A2F2-E8C940D6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67" y="172278"/>
            <a:ext cx="8741465" cy="582764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A563EC5-2D99-4CAC-823F-98C9B953A7AF}"/>
              </a:ext>
            </a:extLst>
          </p:cNvPr>
          <p:cNvSpPr/>
          <p:nvPr/>
        </p:nvSpPr>
        <p:spPr>
          <a:xfrm>
            <a:off x="1444487" y="6150114"/>
            <a:ext cx="8741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174289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3F24C44-296E-4C5D-84A7-8668C8C17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05" y="289340"/>
            <a:ext cx="8511208" cy="567413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9176D05-0086-4702-8B09-BBC166E0C929}"/>
              </a:ext>
            </a:extLst>
          </p:cNvPr>
          <p:cNvSpPr/>
          <p:nvPr/>
        </p:nvSpPr>
        <p:spPr>
          <a:xfrm>
            <a:off x="1928605" y="5963478"/>
            <a:ext cx="83347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  <a:endParaRPr lang="pl-P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6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0767A5-9E59-4A38-88FB-5BC583B86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30" y="151296"/>
            <a:ext cx="8425070" cy="561671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AA73C59-1D01-4F4A-AFF4-1F15DF8FC3FC}"/>
              </a:ext>
            </a:extLst>
          </p:cNvPr>
          <p:cNvSpPr/>
          <p:nvPr/>
        </p:nvSpPr>
        <p:spPr>
          <a:xfrm>
            <a:off x="2242931" y="5998818"/>
            <a:ext cx="8425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360615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2748902-6E7E-40CE-ADAA-D2053B46E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56" y="143327"/>
            <a:ext cx="8990301" cy="5993534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101F374-B3D2-400B-A02E-D180CDAF0FD0}"/>
              </a:ext>
            </a:extLst>
          </p:cNvPr>
          <p:cNvSpPr/>
          <p:nvPr/>
        </p:nvSpPr>
        <p:spPr>
          <a:xfrm>
            <a:off x="1868557" y="6150114"/>
            <a:ext cx="899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37352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2FAD818-F44F-4FDA-948A-282694BE9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04" y="159530"/>
            <a:ext cx="9663529" cy="561561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1399E1A-0877-4589-B696-3F56F2EF41DE}"/>
              </a:ext>
            </a:extLst>
          </p:cNvPr>
          <p:cNvSpPr/>
          <p:nvPr/>
        </p:nvSpPr>
        <p:spPr>
          <a:xfrm>
            <a:off x="1456127" y="5987776"/>
            <a:ext cx="95182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Uroczystość mszy świętej.</a:t>
            </a:r>
          </a:p>
        </p:txBody>
      </p:sp>
    </p:spTree>
    <p:extLst>
      <p:ext uri="{BB962C8B-B14F-4D97-AF65-F5344CB8AC3E}">
        <p14:creationId xmlns:p14="http://schemas.microsoft.com/office/powerpoint/2010/main" val="13389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853460D-1062-4E93-BC43-3D5BD4CC8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1482"/>
            <a:ext cx="8839200" cy="58928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364F4FC-85EE-4027-9266-0DCA6ECAF82A}"/>
              </a:ext>
            </a:extLst>
          </p:cNvPr>
          <p:cNvSpPr/>
          <p:nvPr/>
        </p:nvSpPr>
        <p:spPr>
          <a:xfrm>
            <a:off x="1676400" y="5974282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1780234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E534E5-18E9-495B-ACA0-390C09EE9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115956"/>
            <a:ext cx="8706677" cy="580445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E802A04-3C92-40B0-9D8A-B904A141728C}"/>
              </a:ext>
            </a:extLst>
          </p:cNvPr>
          <p:cNvSpPr/>
          <p:nvPr/>
        </p:nvSpPr>
        <p:spPr>
          <a:xfrm>
            <a:off x="1881808" y="6040542"/>
            <a:ext cx="8706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422339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9B3AF4B-0150-47DA-91F2-604FEB6F1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23" y="121478"/>
            <a:ext cx="8738153" cy="582543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B482371-3E58-4A02-A4DB-25203F8FC54D}"/>
              </a:ext>
            </a:extLst>
          </p:cNvPr>
          <p:cNvSpPr/>
          <p:nvPr/>
        </p:nvSpPr>
        <p:spPr>
          <a:xfrm>
            <a:off x="1726923" y="6150114"/>
            <a:ext cx="873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241954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F137337-52F2-41F0-9E59-4F39B15D5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7" y="243581"/>
            <a:ext cx="8627164" cy="575144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702209D-C085-42AD-A6EB-07DD8875C960}"/>
              </a:ext>
            </a:extLst>
          </p:cNvPr>
          <p:cNvSpPr/>
          <p:nvPr/>
        </p:nvSpPr>
        <p:spPr>
          <a:xfrm>
            <a:off x="1625048" y="6150114"/>
            <a:ext cx="8941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318325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795E350-17C9-49CD-9D23-8D9CDF3B8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21" y="204305"/>
            <a:ext cx="8703365" cy="580224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5A4C73F-7082-4C10-8CFE-220CCD32DFF3}"/>
              </a:ext>
            </a:extLst>
          </p:cNvPr>
          <p:cNvSpPr/>
          <p:nvPr/>
        </p:nvSpPr>
        <p:spPr>
          <a:xfrm>
            <a:off x="1885120" y="6120056"/>
            <a:ext cx="8703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21742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634B5FB-242D-41F6-8BC7-C0AD8916C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0" y="215589"/>
            <a:ext cx="8547652" cy="569843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B0830E5-9E3B-4BF9-AF4B-20729BF17134}"/>
              </a:ext>
            </a:extLst>
          </p:cNvPr>
          <p:cNvSpPr/>
          <p:nvPr/>
        </p:nvSpPr>
        <p:spPr>
          <a:xfrm>
            <a:off x="1948070" y="5934525"/>
            <a:ext cx="854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Wspólne zabawy. </a:t>
            </a:r>
          </a:p>
        </p:txBody>
      </p:sp>
    </p:spTree>
    <p:extLst>
      <p:ext uri="{BB962C8B-B14F-4D97-AF65-F5344CB8AC3E}">
        <p14:creationId xmlns:p14="http://schemas.microsoft.com/office/powerpoint/2010/main" val="281562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B0830E5-9E3B-4BF9-AF4B-20729BF17134}"/>
              </a:ext>
            </a:extLst>
          </p:cNvPr>
          <p:cNvSpPr/>
          <p:nvPr/>
        </p:nvSpPr>
        <p:spPr>
          <a:xfrm>
            <a:off x="1696278" y="2151727"/>
            <a:ext cx="87994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Dziękujemy za uwagę.</a:t>
            </a:r>
          </a:p>
          <a:p>
            <a:pPr algn="ctr"/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zobaczenia </a:t>
            </a:r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 </a:t>
            </a:r>
            <a:endParaRPr lang="pl-PL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56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C46FF2B8-208E-4F54-9B8F-85B57D579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18" y="62948"/>
            <a:ext cx="8946044" cy="581242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352F4C5B-88DE-4D5C-84C1-0DF375B9F424}"/>
              </a:ext>
            </a:extLst>
          </p:cNvPr>
          <p:cNvSpPr/>
          <p:nvPr/>
        </p:nvSpPr>
        <p:spPr>
          <a:xfrm>
            <a:off x="1523586" y="5918199"/>
            <a:ext cx="914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Uroczystość mszy świętej.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14238E7-F85A-44D1-909E-F7EB35BB5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7" y="334858"/>
            <a:ext cx="8388266" cy="5592177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26F5BB8-185C-4811-BDDE-27C4E2B96201}"/>
              </a:ext>
            </a:extLst>
          </p:cNvPr>
          <p:cNvSpPr/>
          <p:nvPr/>
        </p:nvSpPr>
        <p:spPr>
          <a:xfrm>
            <a:off x="1936369" y="6027291"/>
            <a:ext cx="85490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Uroczystość mszy świętej.</a:t>
            </a:r>
          </a:p>
        </p:txBody>
      </p:sp>
    </p:spTree>
    <p:extLst>
      <p:ext uri="{BB962C8B-B14F-4D97-AF65-F5344CB8AC3E}">
        <p14:creationId xmlns:p14="http://schemas.microsoft.com/office/powerpoint/2010/main" val="72572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732FB3-0CE0-4B4F-A876-A890C1D7F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122823"/>
            <a:ext cx="8708335" cy="580555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592334E-B10B-4856-872D-F361F80D71D9}"/>
              </a:ext>
            </a:extLst>
          </p:cNvPr>
          <p:cNvSpPr/>
          <p:nvPr/>
        </p:nvSpPr>
        <p:spPr>
          <a:xfrm>
            <a:off x="1908314" y="6027291"/>
            <a:ext cx="8708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Uroczystość mszy świętej.</a:t>
            </a:r>
          </a:p>
        </p:txBody>
      </p:sp>
    </p:spTree>
    <p:extLst>
      <p:ext uri="{BB962C8B-B14F-4D97-AF65-F5344CB8AC3E}">
        <p14:creationId xmlns:p14="http://schemas.microsoft.com/office/powerpoint/2010/main" val="227274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351D33D-5BD6-4E23-B1E0-2B5AC1F2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88" y="159025"/>
            <a:ext cx="8394424" cy="559628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33F674D-2F6A-4227-A904-12CAE0A71E74}"/>
              </a:ext>
            </a:extLst>
          </p:cNvPr>
          <p:cNvSpPr/>
          <p:nvPr/>
        </p:nvSpPr>
        <p:spPr>
          <a:xfrm>
            <a:off x="1531455" y="5755308"/>
            <a:ext cx="90967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Gratulacje i wręczenie aktu nadania imienia przedszkolu.</a:t>
            </a:r>
            <a:endParaRPr lang="pl-PL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81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92D7C2E-719D-43B9-8912-B8A10ACD7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60" y="271669"/>
            <a:ext cx="4472609" cy="6314661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9726926-50AA-4216-B44C-A1A13D186453}"/>
              </a:ext>
            </a:extLst>
          </p:cNvPr>
          <p:cNvSpPr/>
          <p:nvPr/>
        </p:nvSpPr>
        <p:spPr>
          <a:xfrm>
            <a:off x="6096000" y="1622529"/>
            <a:ext cx="629774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Odsłonięcie tablicy upamiętniającej nadanie imienia.</a:t>
            </a:r>
            <a:endParaRPr lang="pl-P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79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5019691-7820-45B9-83D5-F47D4C192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64549"/>
            <a:ext cx="8698395" cy="579893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8F65AC0-3465-4AF8-B78B-DCB428F96799}"/>
              </a:ext>
            </a:extLst>
          </p:cNvPr>
          <p:cNvSpPr/>
          <p:nvPr/>
        </p:nvSpPr>
        <p:spPr>
          <a:xfrm>
            <a:off x="1551226" y="6150114"/>
            <a:ext cx="93810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38565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3A97D95-099A-4DFC-8565-2F9F1789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53" y="203203"/>
            <a:ext cx="8920369" cy="5946912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D45AAE4-B052-49BD-8B6A-27588093924D}"/>
              </a:ext>
            </a:extLst>
          </p:cNvPr>
          <p:cNvSpPr/>
          <p:nvPr/>
        </p:nvSpPr>
        <p:spPr>
          <a:xfrm>
            <a:off x="1422954" y="6150114"/>
            <a:ext cx="9346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Część artystyczna w wykonaniu dzieci.</a:t>
            </a:r>
          </a:p>
        </p:txBody>
      </p:sp>
    </p:spTree>
    <p:extLst>
      <p:ext uri="{BB962C8B-B14F-4D97-AF65-F5344CB8AC3E}">
        <p14:creationId xmlns:p14="http://schemas.microsoft.com/office/powerpoint/2010/main" val="107994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diamond/>
      </p:transition>
    </mc:Choice>
    <mc:Fallback>
      <p:transition spd="slow">
        <p:diamond/>
      </p:transition>
    </mc:Fallback>
  </mc:AlternateContent>
</p:sld>
</file>

<file path=ppt/theme/theme1.xml><?xml version="1.0" encoding="utf-8"?>
<a:theme xmlns:a="http://schemas.openxmlformats.org/drawingml/2006/main" name="KWIATY 16: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547_TF03098890.potx" id="{1D792126-F633-4E30-A29D-337F16ADED2E}" vid="{5A3F99A5-EEB8-4247-A13F-1C6BA0184CCC}"/>
    </a:ext>
  </a:extLst>
</a:theme>
</file>

<file path=ppt/theme/theme2.xml><?xml version="1.0" encoding="utf-8"?>
<a:theme xmlns:a="http://schemas.openxmlformats.org/drawingml/2006/main" name="Motyw pakietu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Fioletowe kwiaty na niebieskim tle (panoramiczna)</Template>
  <TotalTime>35</TotalTime>
  <Words>150</Words>
  <Application>Microsoft Office PowerPoint</Application>
  <PresentationFormat>Panoramiczny</PresentationFormat>
  <Paragraphs>56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9" baseType="lpstr">
      <vt:lpstr>Arial</vt:lpstr>
      <vt:lpstr>Century Schoolbook</vt:lpstr>
      <vt:lpstr>KWIATY 16:9</vt:lpstr>
      <vt:lpstr>Uroczystość nadania imienia Jana Brzechwy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Uroczystość nadania imienia Jana Brzechwy</dc:title>
  <dc:creator>Katarzyna Bajszczak</dc:creator>
  <cp:lastModifiedBy>Katarzyna Bajszczak</cp:lastModifiedBy>
  <cp:revision>5</cp:revision>
  <dcterms:created xsi:type="dcterms:W3CDTF">2020-05-31T11:32:16Z</dcterms:created>
  <dcterms:modified xsi:type="dcterms:W3CDTF">2020-05-31T12:08:12Z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