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FA46-33B4-41E8-B7AD-726D05D7F84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7CB3E-C7D6-4A9F-8309-D01ACB3B9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jablo&#328;%202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5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539552" y="2420888"/>
            <a:ext cx="83155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Kvitnutie ovocných stromov </a:t>
            </a:r>
          </a:p>
          <a:p>
            <a:pPr algn="ctr"/>
            <a:r>
              <a:rPr lang="sk-SK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sade</a:t>
            </a:r>
            <a:endParaRPr lang="sk-SK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Obrázok 5" descr="5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3573016"/>
            <a:ext cx="1675349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88640"/>
            <a:ext cx="6984776" cy="11521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dirty="0" smtClean="0">
                <a:solidFill>
                  <a:srgbClr val="C00000"/>
                </a:solidFill>
              </a:rPr>
              <a:t>Ovocné stromy rastú v ovocných sadoch a kvitnú na jar.</a:t>
            </a:r>
          </a:p>
          <a:p>
            <a:pPr algn="ctr">
              <a:buNone/>
            </a:pP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484784"/>
            <a:ext cx="7128792" cy="498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Kvety ovocných stromov: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547664" y="5373216"/>
            <a:ext cx="17692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Kvet jablone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372200" y="5445224"/>
            <a:ext cx="16682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Kvet hrušky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628800"/>
            <a:ext cx="410408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700808"/>
            <a:ext cx="4150768" cy="31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Plody  ovocných  stromov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988840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1916832"/>
            <a:ext cx="2232248" cy="29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2483768" y="5373216"/>
            <a:ext cx="10527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Jablko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444208" y="5373216"/>
            <a:ext cx="10721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Hruška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C00000"/>
                </a:solidFill>
              </a:rPr>
              <a:t>Aký ovocný strom je na obrázku?</a:t>
            </a:r>
            <a:br>
              <a:rPr lang="sk-SK" sz="3600" dirty="0" smtClean="0">
                <a:solidFill>
                  <a:srgbClr val="C00000"/>
                </a:solidFill>
              </a:rPr>
            </a:br>
            <a:r>
              <a:rPr lang="sk-SK" sz="3600" dirty="0" smtClean="0">
                <a:solidFill>
                  <a:srgbClr val="C00000"/>
                </a:solidFill>
              </a:rPr>
              <a:t>Kliknite na obrázok a vymaľujte ho!</a:t>
            </a:r>
            <a:endParaRPr lang="cs-CZ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484784"/>
            <a:ext cx="439248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37</Words>
  <Application>Microsoft Office PowerPoint</Application>
  <PresentationFormat>Prezentácia na obrazovke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Snímka 1</vt:lpstr>
      <vt:lpstr>Snímka 2</vt:lpstr>
      <vt:lpstr>Kvety ovocných stromov:</vt:lpstr>
      <vt:lpstr>Plody  ovocných  stromov</vt:lpstr>
      <vt:lpstr>Aký ovocný strom je na obrázku? Kliknite na obrázok a vymaľujte ho!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Barbora</cp:lastModifiedBy>
  <cp:revision>10</cp:revision>
  <dcterms:created xsi:type="dcterms:W3CDTF">2010-07-30T09:55:05Z</dcterms:created>
  <dcterms:modified xsi:type="dcterms:W3CDTF">2012-02-06T20:00:57Z</dcterms:modified>
</cp:coreProperties>
</file>