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microsoft.com/office/2016/11/relationships/changesInfo" Target="changesInfos/changesInfo1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żbieta Ścisło" userId="b3e504a4-05cf-4387-94cf-604ffb6fa4ee" providerId="ADAL" clId="{357A9811-C03B-A240-9468-5F9AE29D6F6A}"/>
    <pc:docChg chg="undo custSel addSld modSld">
      <pc:chgData name="Elżbieta Ścisło" userId="b3e504a4-05cf-4387-94cf-604ffb6fa4ee" providerId="ADAL" clId="{357A9811-C03B-A240-9468-5F9AE29D6F6A}" dt="2021-11-22T19:49:44.568" v="251" actId="1440"/>
      <pc:docMkLst>
        <pc:docMk/>
      </pc:docMkLst>
      <pc:sldChg chg="addSp delSp modSp mod setBg modClrScheme chgLayout">
        <pc:chgData name="Elżbieta Ścisło" userId="b3e504a4-05cf-4387-94cf-604ffb6fa4ee" providerId="ADAL" clId="{357A9811-C03B-A240-9468-5F9AE29D6F6A}" dt="2021-11-21T16:27:40.963" v="56" actId="14100"/>
        <pc:sldMkLst>
          <pc:docMk/>
          <pc:sldMk cId="520422933" sldId="256"/>
        </pc:sldMkLst>
        <pc:spChg chg="mod ord">
          <ac:chgData name="Elżbieta Ścisło" userId="b3e504a4-05cf-4387-94cf-604ffb6fa4ee" providerId="ADAL" clId="{357A9811-C03B-A240-9468-5F9AE29D6F6A}" dt="2021-11-21T16:26:11.849" v="50" actId="20577"/>
          <ac:spMkLst>
            <pc:docMk/>
            <pc:sldMk cId="520422933" sldId="256"/>
            <ac:spMk id="2" creationId="{28277A7E-BDFC-2249-AF1C-8387F82D2D79}"/>
          </ac:spMkLst>
        </pc:spChg>
        <pc:spChg chg="del mod ord">
          <ac:chgData name="Elżbieta Ścisło" userId="b3e504a4-05cf-4387-94cf-604ffb6fa4ee" providerId="ADAL" clId="{357A9811-C03B-A240-9468-5F9AE29D6F6A}" dt="2021-11-21T16:26:54.992" v="51" actId="931"/>
          <ac:spMkLst>
            <pc:docMk/>
            <pc:sldMk cId="520422933" sldId="256"/>
            <ac:spMk id="3" creationId="{A6C1E35D-17A6-2340-B409-530FF6F17D11}"/>
          </ac:spMkLst>
        </pc:spChg>
        <pc:spChg chg="add del mod ord">
          <ac:chgData name="Elżbieta Ścisło" userId="b3e504a4-05cf-4387-94cf-604ffb6fa4ee" providerId="ADAL" clId="{357A9811-C03B-A240-9468-5F9AE29D6F6A}" dt="2021-11-21T16:27:19.061" v="53" actId="931"/>
          <ac:spMkLst>
            <pc:docMk/>
            <pc:sldMk cId="520422933" sldId="256"/>
            <ac:spMk id="4" creationId="{D46FF949-8CC2-514D-A4C3-D845AE382B3A}"/>
          </ac:spMkLst>
        </pc:spChg>
        <pc:picChg chg="add mod ord">
          <ac:chgData name="Elżbieta Ścisło" userId="b3e504a4-05cf-4387-94cf-604ffb6fa4ee" providerId="ADAL" clId="{357A9811-C03B-A240-9468-5F9AE29D6F6A}" dt="2021-11-21T16:26:59.779" v="52" actId="1440"/>
          <ac:picMkLst>
            <pc:docMk/>
            <pc:sldMk cId="520422933" sldId="256"/>
            <ac:picMk id="5" creationId="{34E623A4-BE2C-3E49-B15A-E21211C4F906}"/>
          </ac:picMkLst>
        </pc:picChg>
        <pc:picChg chg="add mod ord">
          <ac:chgData name="Elżbieta Ścisło" userId="b3e504a4-05cf-4387-94cf-604ffb6fa4ee" providerId="ADAL" clId="{357A9811-C03B-A240-9468-5F9AE29D6F6A}" dt="2021-11-21T16:27:40.963" v="56" actId="14100"/>
          <ac:picMkLst>
            <pc:docMk/>
            <pc:sldMk cId="520422933" sldId="256"/>
            <ac:picMk id="6" creationId="{96AD4EAA-5F96-D247-930F-1B5A2DA515F2}"/>
          </ac:picMkLst>
        </pc:picChg>
      </pc:sldChg>
      <pc:sldChg chg="addSp delSp modSp new mod setBg">
        <pc:chgData name="Elżbieta Ścisło" userId="b3e504a4-05cf-4387-94cf-604ffb6fa4ee" providerId="ADAL" clId="{357A9811-C03B-A240-9468-5F9AE29D6F6A}" dt="2021-11-22T19:37:39.067" v="104" actId="1076"/>
        <pc:sldMkLst>
          <pc:docMk/>
          <pc:sldMk cId="3712804581" sldId="257"/>
        </pc:sldMkLst>
        <pc:spChg chg="mod">
          <ac:chgData name="Elżbieta Ścisło" userId="b3e504a4-05cf-4387-94cf-604ffb6fa4ee" providerId="ADAL" clId="{357A9811-C03B-A240-9468-5F9AE29D6F6A}" dt="2021-11-21T16:28:57.110" v="79" actId="20577"/>
          <ac:spMkLst>
            <pc:docMk/>
            <pc:sldMk cId="3712804581" sldId="257"/>
            <ac:spMk id="2" creationId="{8CD7B445-350B-3C49-8711-68F607EDC49E}"/>
          </ac:spMkLst>
        </pc:spChg>
        <pc:spChg chg="del">
          <ac:chgData name="Elżbieta Ścisło" userId="b3e504a4-05cf-4387-94cf-604ffb6fa4ee" providerId="ADAL" clId="{357A9811-C03B-A240-9468-5F9AE29D6F6A}" dt="2021-11-22T19:34:49.582" v="80" actId="931"/>
          <ac:spMkLst>
            <pc:docMk/>
            <pc:sldMk cId="3712804581" sldId="257"/>
            <ac:spMk id="3" creationId="{A4042284-88C4-5C4B-9923-EC4C0CAC5E11}"/>
          </ac:spMkLst>
        </pc:spChg>
        <pc:spChg chg="del">
          <ac:chgData name="Elżbieta Ścisło" userId="b3e504a4-05cf-4387-94cf-604ffb6fa4ee" providerId="ADAL" clId="{357A9811-C03B-A240-9468-5F9AE29D6F6A}" dt="2021-11-22T19:35:06.943" v="81" actId="931"/>
          <ac:spMkLst>
            <pc:docMk/>
            <pc:sldMk cId="3712804581" sldId="257"/>
            <ac:spMk id="4" creationId="{6C7D3DD1-FA6B-B44F-BECE-3B2F3E2A4560}"/>
          </ac:spMkLst>
        </pc:spChg>
        <pc:spChg chg="add mod">
          <ac:chgData name="Elżbieta Ścisło" userId="b3e504a4-05cf-4387-94cf-604ffb6fa4ee" providerId="ADAL" clId="{357A9811-C03B-A240-9468-5F9AE29D6F6A}" dt="2021-11-22T19:36:11.973" v="89" actId="20577"/>
          <ac:spMkLst>
            <pc:docMk/>
            <pc:sldMk cId="3712804581" sldId="257"/>
            <ac:spMk id="7" creationId="{8BB0C45A-92CF-1D4E-AA68-6E3DA5973C78}"/>
          </ac:spMkLst>
        </pc:spChg>
        <pc:picChg chg="add mod ord">
          <ac:chgData name="Elżbieta Ścisło" userId="b3e504a4-05cf-4387-94cf-604ffb6fa4ee" providerId="ADAL" clId="{357A9811-C03B-A240-9468-5F9AE29D6F6A}" dt="2021-11-22T19:37:18.644" v="99" actId="1076"/>
          <ac:picMkLst>
            <pc:docMk/>
            <pc:sldMk cId="3712804581" sldId="257"/>
            <ac:picMk id="5" creationId="{617696AD-BACA-D64D-9057-5F422A82133B}"/>
          </ac:picMkLst>
        </pc:picChg>
        <pc:picChg chg="add mod ord">
          <ac:chgData name="Elżbieta Ścisło" userId="b3e504a4-05cf-4387-94cf-604ffb6fa4ee" providerId="ADAL" clId="{357A9811-C03B-A240-9468-5F9AE29D6F6A}" dt="2021-11-22T19:37:39.067" v="104" actId="1076"/>
          <ac:picMkLst>
            <pc:docMk/>
            <pc:sldMk cId="3712804581" sldId="257"/>
            <ac:picMk id="6" creationId="{9BB8F5A5-A619-854C-8403-E67D17F56AAC}"/>
          </ac:picMkLst>
        </pc:picChg>
        <pc:picChg chg="add mod">
          <ac:chgData name="Elżbieta Ścisło" userId="b3e504a4-05cf-4387-94cf-604ffb6fa4ee" providerId="ADAL" clId="{357A9811-C03B-A240-9468-5F9AE29D6F6A}" dt="2021-11-22T19:37:21.803" v="100" actId="1076"/>
          <ac:picMkLst>
            <pc:docMk/>
            <pc:sldMk cId="3712804581" sldId="257"/>
            <ac:picMk id="8" creationId="{3BB00E3F-9C20-954A-BB3D-5266DC062C98}"/>
          </ac:picMkLst>
        </pc:picChg>
      </pc:sldChg>
      <pc:sldChg chg="addSp delSp modSp new mod setBg">
        <pc:chgData name="Elżbieta Ścisło" userId="b3e504a4-05cf-4387-94cf-604ffb6fa4ee" providerId="ADAL" clId="{357A9811-C03B-A240-9468-5F9AE29D6F6A}" dt="2021-11-22T19:45:21.375" v="165" actId="1076"/>
        <pc:sldMkLst>
          <pc:docMk/>
          <pc:sldMk cId="626983645" sldId="258"/>
        </pc:sldMkLst>
        <pc:spChg chg="mod">
          <ac:chgData name="Elżbieta Ścisło" userId="b3e504a4-05cf-4387-94cf-604ffb6fa4ee" providerId="ADAL" clId="{357A9811-C03B-A240-9468-5F9AE29D6F6A}" dt="2021-11-22T19:42:57.995" v="144" actId="1076"/>
          <ac:spMkLst>
            <pc:docMk/>
            <pc:sldMk cId="626983645" sldId="258"/>
            <ac:spMk id="2" creationId="{31ACBFA5-B779-134E-9E11-83E1B8C6F0C9}"/>
          </ac:spMkLst>
        </pc:spChg>
        <pc:spChg chg="del">
          <ac:chgData name="Elżbieta Ścisło" userId="b3e504a4-05cf-4387-94cf-604ffb6fa4ee" providerId="ADAL" clId="{357A9811-C03B-A240-9468-5F9AE29D6F6A}" dt="2021-11-22T19:40:26.355" v="130" actId="931"/>
          <ac:spMkLst>
            <pc:docMk/>
            <pc:sldMk cId="626983645" sldId="258"/>
            <ac:spMk id="3" creationId="{CDDB3681-BA41-B54F-9FE8-9A96A8B496D2}"/>
          </ac:spMkLst>
        </pc:spChg>
        <pc:spChg chg="del">
          <ac:chgData name="Elżbieta Ścisło" userId="b3e504a4-05cf-4387-94cf-604ffb6fa4ee" providerId="ADAL" clId="{357A9811-C03B-A240-9468-5F9AE29D6F6A}" dt="2021-11-22T19:40:42.371" v="131" actId="931"/>
          <ac:spMkLst>
            <pc:docMk/>
            <pc:sldMk cId="626983645" sldId="258"/>
            <ac:spMk id="4" creationId="{A85F49A0-B4C2-9849-8F67-F45E73AFF478}"/>
          </ac:spMkLst>
        </pc:spChg>
        <pc:spChg chg="add mod">
          <ac:chgData name="Elżbieta Ścisło" userId="b3e504a4-05cf-4387-94cf-604ffb6fa4ee" providerId="ADAL" clId="{357A9811-C03B-A240-9468-5F9AE29D6F6A}" dt="2021-11-22T19:44:06.652" v="154" actId="1076"/>
          <ac:spMkLst>
            <pc:docMk/>
            <pc:sldMk cId="626983645" sldId="258"/>
            <ac:spMk id="7" creationId="{287E1FB9-FC08-1D41-8318-A97CA0E19635}"/>
          </ac:spMkLst>
        </pc:spChg>
        <pc:picChg chg="add mod ord">
          <ac:chgData name="Elżbieta Ścisło" userId="b3e504a4-05cf-4387-94cf-604ffb6fa4ee" providerId="ADAL" clId="{357A9811-C03B-A240-9468-5F9AE29D6F6A}" dt="2021-11-22T19:44:27.927" v="159" actId="1076"/>
          <ac:picMkLst>
            <pc:docMk/>
            <pc:sldMk cId="626983645" sldId="258"/>
            <ac:picMk id="5" creationId="{626E11D1-069C-6F4E-9215-551E85CB0337}"/>
          </ac:picMkLst>
        </pc:picChg>
        <pc:picChg chg="add mod ord">
          <ac:chgData name="Elżbieta Ścisło" userId="b3e504a4-05cf-4387-94cf-604ffb6fa4ee" providerId="ADAL" clId="{357A9811-C03B-A240-9468-5F9AE29D6F6A}" dt="2021-11-22T19:43:18.198" v="148" actId="1076"/>
          <ac:picMkLst>
            <pc:docMk/>
            <pc:sldMk cId="626983645" sldId="258"/>
            <ac:picMk id="6" creationId="{B5D9A537-96A7-7E41-952F-F9B97E5C399F}"/>
          </ac:picMkLst>
        </pc:picChg>
        <pc:picChg chg="add mod">
          <ac:chgData name="Elżbieta Ścisło" userId="b3e504a4-05cf-4387-94cf-604ffb6fa4ee" providerId="ADAL" clId="{357A9811-C03B-A240-9468-5F9AE29D6F6A}" dt="2021-11-22T19:45:21.375" v="165" actId="1076"/>
          <ac:picMkLst>
            <pc:docMk/>
            <pc:sldMk cId="626983645" sldId="258"/>
            <ac:picMk id="8" creationId="{CC732529-9407-014E-BFC4-7264E82A4297}"/>
          </ac:picMkLst>
        </pc:picChg>
      </pc:sldChg>
      <pc:sldChg chg="addSp delSp modSp new mod setBg">
        <pc:chgData name="Elżbieta Ścisło" userId="b3e504a4-05cf-4387-94cf-604ffb6fa4ee" providerId="ADAL" clId="{357A9811-C03B-A240-9468-5F9AE29D6F6A}" dt="2021-11-22T19:48:04.250" v="208" actId="1076"/>
        <pc:sldMkLst>
          <pc:docMk/>
          <pc:sldMk cId="4127953314" sldId="259"/>
        </pc:sldMkLst>
        <pc:spChg chg="mod">
          <ac:chgData name="Elżbieta Ścisło" userId="b3e504a4-05cf-4387-94cf-604ffb6fa4ee" providerId="ADAL" clId="{357A9811-C03B-A240-9468-5F9AE29D6F6A}" dt="2021-11-22T19:46:18.783" v="190" actId="20577"/>
          <ac:spMkLst>
            <pc:docMk/>
            <pc:sldMk cId="4127953314" sldId="259"/>
            <ac:spMk id="2" creationId="{C420F6B7-7932-E445-A405-F6B7C93745D2}"/>
          </ac:spMkLst>
        </pc:spChg>
        <pc:spChg chg="del">
          <ac:chgData name="Elżbieta Ścisło" userId="b3e504a4-05cf-4387-94cf-604ffb6fa4ee" providerId="ADAL" clId="{357A9811-C03B-A240-9468-5F9AE29D6F6A}" dt="2021-11-22T19:46:36.211" v="191" actId="931"/>
          <ac:spMkLst>
            <pc:docMk/>
            <pc:sldMk cId="4127953314" sldId="259"/>
            <ac:spMk id="3" creationId="{E59794A2-154A-7A40-8414-A4153D03F117}"/>
          </ac:spMkLst>
        </pc:spChg>
        <pc:spChg chg="del">
          <ac:chgData name="Elżbieta Ścisło" userId="b3e504a4-05cf-4387-94cf-604ffb6fa4ee" providerId="ADAL" clId="{357A9811-C03B-A240-9468-5F9AE29D6F6A}" dt="2021-11-22T19:46:49.348" v="192" actId="931"/>
          <ac:spMkLst>
            <pc:docMk/>
            <pc:sldMk cId="4127953314" sldId="259"/>
            <ac:spMk id="4" creationId="{2A0BC315-711B-944E-9FDF-58D8EEC50350}"/>
          </ac:spMkLst>
        </pc:spChg>
        <pc:spChg chg="add">
          <ac:chgData name="Elżbieta Ścisło" userId="b3e504a4-05cf-4387-94cf-604ffb6fa4ee" providerId="ADAL" clId="{357A9811-C03B-A240-9468-5F9AE29D6F6A}" dt="2021-11-22T19:46:52.387" v="193" actId="139"/>
          <ac:spMkLst>
            <pc:docMk/>
            <pc:sldMk cId="4127953314" sldId="259"/>
            <ac:spMk id="7" creationId="{EAAC82EF-B19C-FC4E-B19E-0ADE652EF825}"/>
          </ac:spMkLst>
        </pc:spChg>
        <pc:picChg chg="add mod ord">
          <ac:chgData name="Elżbieta Ścisło" userId="b3e504a4-05cf-4387-94cf-604ffb6fa4ee" providerId="ADAL" clId="{357A9811-C03B-A240-9468-5F9AE29D6F6A}" dt="2021-11-22T19:48:04.250" v="208" actId="1076"/>
          <ac:picMkLst>
            <pc:docMk/>
            <pc:sldMk cId="4127953314" sldId="259"/>
            <ac:picMk id="5" creationId="{C256B815-7C73-CC41-B339-BFC69535AD74}"/>
          </ac:picMkLst>
        </pc:picChg>
        <pc:picChg chg="add mod ord">
          <ac:chgData name="Elżbieta Ścisło" userId="b3e504a4-05cf-4387-94cf-604ffb6fa4ee" providerId="ADAL" clId="{357A9811-C03B-A240-9468-5F9AE29D6F6A}" dt="2021-11-22T19:48:00.279" v="207" actId="1076"/>
          <ac:picMkLst>
            <pc:docMk/>
            <pc:sldMk cId="4127953314" sldId="259"/>
            <ac:picMk id="6" creationId="{56662E5F-6FA4-8F41-BCB6-849075D5C6B9}"/>
          </ac:picMkLst>
        </pc:picChg>
        <pc:picChg chg="add mod">
          <ac:chgData name="Elżbieta Ścisło" userId="b3e504a4-05cf-4387-94cf-604ffb6fa4ee" providerId="ADAL" clId="{357A9811-C03B-A240-9468-5F9AE29D6F6A}" dt="2021-11-22T19:47:54.623" v="206" actId="1076"/>
          <ac:picMkLst>
            <pc:docMk/>
            <pc:sldMk cId="4127953314" sldId="259"/>
            <ac:picMk id="8" creationId="{B78DA4B2-30CB-C04A-8501-8E04EC0BE18E}"/>
          </ac:picMkLst>
        </pc:picChg>
      </pc:sldChg>
      <pc:sldChg chg="addSp delSp modSp new mod setBg">
        <pc:chgData name="Elżbieta Ścisło" userId="b3e504a4-05cf-4387-94cf-604ffb6fa4ee" providerId="ADAL" clId="{357A9811-C03B-A240-9468-5F9AE29D6F6A}" dt="2021-11-22T19:49:44.568" v="251" actId="1440"/>
        <pc:sldMkLst>
          <pc:docMk/>
          <pc:sldMk cId="767897150" sldId="260"/>
        </pc:sldMkLst>
        <pc:spChg chg="mod">
          <ac:chgData name="Elżbieta Ścisło" userId="b3e504a4-05cf-4387-94cf-604ffb6fa4ee" providerId="ADAL" clId="{357A9811-C03B-A240-9468-5F9AE29D6F6A}" dt="2021-11-22T19:49:13.464" v="247" actId="20577"/>
          <ac:spMkLst>
            <pc:docMk/>
            <pc:sldMk cId="767897150" sldId="260"/>
            <ac:spMk id="2" creationId="{0E26DCC5-95A5-6349-8146-7BB179D9BDDD}"/>
          </ac:spMkLst>
        </pc:spChg>
        <pc:spChg chg="del">
          <ac:chgData name="Elżbieta Ścisło" userId="b3e504a4-05cf-4387-94cf-604ffb6fa4ee" providerId="ADAL" clId="{357A9811-C03B-A240-9468-5F9AE29D6F6A}" dt="2021-11-22T19:49:28.302" v="248" actId="931"/>
          <ac:spMkLst>
            <pc:docMk/>
            <pc:sldMk cId="767897150" sldId="260"/>
            <ac:spMk id="3" creationId="{5927C77C-4F09-0A4A-9206-D4BE55FA3A29}"/>
          </ac:spMkLst>
        </pc:spChg>
        <pc:spChg chg="del">
          <ac:chgData name="Elżbieta Ścisło" userId="b3e504a4-05cf-4387-94cf-604ffb6fa4ee" providerId="ADAL" clId="{357A9811-C03B-A240-9468-5F9AE29D6F6A}" dt="2021-11-22T19:49:37.511" v="249" actId="931"/>
          <ac:spMkLst>
            <pc:docMk/>
            <pc:sldMk cId="767897150" sldId="260"/>
            <ac:spMk id="4" creationId="{F57A96C7-88DA-914D-B54A-24E54EDD8F6B}"/>
          </ac:spMkLst>
        </pc:spChg>
        <pc:picChg chg="add mod ord">
          <ac:chgData name="Elżbieta Ścisło" userId="b3e504a4-05cf-4387-94cf-604ffb6fa4ee" providerId="ADAL" clId="{357A9811-C03B-A240-9468-5F9AE29D6F6A}" dt="2021-11-22T19:49:44.568" v="251" actId="1440"/>
          <ac:picMkLst>
            <pc:docMk/>
            <pc:sldMk cId="767897150" sldId="260"/>
            <ac:picMk id="5" creationId="{08C5E78A-E0AC-CA4E-A4B8-F175221F9EFE}"/>
          </ac:picMkLst>
        </pc:picChg>
        <pc:picChg chg="add mod ord">
          <ac:chgData name="Elżbieta Ścisło" userId="b3e504a4-05cf-4387-94cf-604ffb6fa4ee" providerId="ADAL" clId="{357A9811-C03B-A240-9468-5F9AE29D6F6A}" dt="2021-11-22T19:49:42.190" v="250" actId="1440"/>
          <ac:picMkLst>
            <pc:docMk/>
            <pc:sldMk cId="767897150" sldId="260"/>
            <ac:picMk id="6" creationId="{6A5F81A4-508F-4E4F-B30D-6275F479A24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CB161C-7D3E-AE47-B331-F733B141F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CBBFE6A-DDD2-7B45-9215-4E7C34032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0F72FE-2B32-C541-B88C-6BC1984B8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42C186-22E5-CE4F-8997-31F1E970A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925951-D0C1-3D4F-ABC4-964AA5F8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87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18695A-515D-C544-8647-28452FB3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54EA718-07F8-7741-9FB7-E6F1A249C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B41DDD-E556-E144-A384-3E6715E6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058D68-2A9D-724D-A6EF-159B3E927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5DB711-2A87-7D49-888F-EB3ABE8C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54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7A9AA1E-FA89-6846-B407-48E85FB9F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1466E4E-E545-404A-B964-FAE88555A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114A0-79A5-F94E-A932-55D2E0FD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CDAD08-9882-A449-8AA5-E6E32251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3B3A26-E1AC-A144-B542-C01C11CF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282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AC1ACF-FF48-E642-8EC6-0B39C721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FB9FCD-B3BB-5D40-999C-3F8E2F8E8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A56A42-8794-4B41-8B38-DDAE3316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D38E58-80D9-A141-B530-18CDAC35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D26344-AFED-7546-AAC0-918A178F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13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970454-5F7C-3C4D-80A3-8B7132093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360D23F-6824-1D48-AD70-05629BCBA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966A38-AADF-DF41-A687-6527A8B7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250DCDA-F2B0-9F48-B6D7-4226C705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FC8A52-35FB-1041-A2B0-9303E224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40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B409D-D855-8047-948E-9448968D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046F2E-861B-AD4B-9237-2BCC7AD26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1AB3532-4B4D-C246-912E-67DF49806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3E3B60-665A-804D-916D-219F4892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8247CCC-0028-1446-82C6-379FD55E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717F523-D2B7-184C-908B-E9FFC0BF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756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1047A9-F400-DA4B-AFE3-8D0FD5C7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7D9FAE-8214-274B-A22C-F7EAC4EFC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7061301-D7A2-384E-9D20-3594495C0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BAE49C6-F7A4-034C-BFE2-0248B1EEC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C280A3B-51C2-E243-BA24-FB935142E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388ECD7-E921-5E47-B980-EF14172B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20CAFBE-7854-6D4A-A6F2-7086C5C0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2DAB0FE-90D9-0D45-9121-2AC8E8EF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199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9BDEA3-A535-EB48-BD28-D67DFFFA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AAC42DD-1DA2-0943-A73C-441C8264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CB0933F-05DB-B24F-B701-05084874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65806E2-66B0-3F44-BAD4-D3544AAB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188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DCB5EF0-2319-964B-9AC1-202B9560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06A0F59-36F4-A449-9697-AD3DCA0B1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E45A27-509D-474F-92D9-F9CAE9B9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93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85EC69-4BC2-DE49-906C-C6E3F160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27F7ED-A3EE-BC4D-B29B-8755B3F56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7AD8EA1-086E-DF4F-A5DE-205B4E454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DDD30B6-A9BE-AE4C-AF70-CA1A524E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B7E2A86-BA40-5940-B41B-8D1384AD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AAF3376-7B0E-4E4F-8F83-0127ED26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512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E1FBF9-5740-7943-8FB4-229451E5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20DB309-DC5D-0740-938F-B000C5CBC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DCE5E5D-0CCA-CE4F-8EA9-92A672596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C832277-4D8E-4744-8E21-A37C84FB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40266CF-51BE-754F-B381-F1D1201C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D302B85-FD29-9B49-9056-995D107D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916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EA6358C-746F-9742-853E-0354F03F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D20BF64-7DB1-194C-8A98-4FBD0D92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1D6B9B-59B1-8641-9108-6B22E02E8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F5F9F-9750-2B4B-AA71-B0DA5475EC87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71475A-140C-1A4E-B615-0C4213566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E12E3A-F7E0-F445-A8A4-CA490051D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B1A7E-EC24-644A-812A-021175F42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87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8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1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277A7E-BDFC-2249-AF1C-8387F82D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/>
              <a:t>DZIEŃ JABŁKA W ŚWIETLICY </a:t>
            </a:r>
            <a:br>
              <a:rPr lang="pl-PL" sz="2800" b="1"/>
            </a:br>
            <a:r>
              <a:rPr lang="pl-PL" sz="2800"/>
              <a:t>KLASA 1A </a:t>
            </a:r>
            <a:endParaRPr lang="pl-PL" sz="2800" b="1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34E623A4-BE2C-3E49-B15A-E21211C4F9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0890"/>
            <a:ext cx="5181600" cy="36608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96AD4EAA-5F96-D247-930F-1B5A2DA515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0890"/>
            <a:ext cx="5181600" cy="36608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2042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D7B445-350B-3C49-8711-68F607ED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>
                <a:latin typeface="+mn-lt"/>
              </a:rPr>
              <a:t>DZIEŃ JABŁKA ŚWIETLICY</a:t>
            </a:r>
            <a:br>
              <a:rPr lang="pl-PL" sz="2800" b="1">
                <a:latin typeface="+mn-lt"/>
              </a:rPr>
            </a:br>
            <a:r>
              <a:rPr lang="pl-PL" sz="2800">
                <a:latin typeface="+mn-lt"/>
              </a:rPr>
              <a:t>KLASA 1A </a:t>
            </a:r>
            <a:endParaRPr lang="pl-PL" sz="2800" b="1">
              <a:latin typeface="+mn-lt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617696AD-BACA-D64D-9057-5F422A8213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56" y="1986437"/>
            <a:ext cx="3035203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9BB8F5A5-A619-854C-8403-E67D17F56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06" y="1974067"/>
            <a:ext cx="3147326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BB0C45A-92CF-1D4E-AA68-6E3DA5973C78}"/>
              </a:ext>
            </a:extLst>
          </p:cNvPr>
          <p:cNvSpPr txBox="1"/>
          <p:nvPr/>
        </p:nvSpPr>
        <p:spPr>
          <a:xfrm>
            <a:off x="5184074" y="251212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/>
              <a:t>I</a:t>
            </a: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3BB00E3F-9C20-954A-BB3D-5266DC062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2" y="2036439"/>
            <a:ext cx="3147326" cy="4349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280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ACBFA5-B779-134E-9E11-83E1B8C6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60" y="2909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>
                <a:latin typeface="+mn-lt"/>
              </a:rPr>
              <a:t>DZIEŃ JABŁKA W ŚWIETLICY </a:t>
            </a:r>
            <a:br>
              <a:rPr lang="pl-PL" sz="2800" b="1">
                <a:latin typeface="+mn-lt"/>
              </a:rPr>
            </a:br>
            <a:r>
              <a:rPr lang="pl-PL" sz="2800">
                <a:latin typeface="+mn-lt"/>
              </a:rPr>
              <a:t>KLASA 1A </a:t>
            </a:r>
            <a:endParaRPr lang="pl-PL" sz="2800" b="1">
              <a:latin typeface="+mn-lt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626E11D1-069C-6F4E-9215-551E85CB03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0" y="1705745"/>
            <a:ext cx="3073913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B5D9A537-96A7-7E41-952F-F9B97E5C39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08" y="1731769"/>
            <a:ext cx="3089520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87E1FB9-FC08-1D41-8318-A97CA0E19635}"/>
              </a:ext>
            </a:extLst>
          </p:cNvPr>
          <p:cNvSpPr txBox="1"/>
          <p:nvPr/>
        </p:nvSpPr>
        <p:spPr>
          <a:xfrm>
            <a:off x="5666509" y="209154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CC732529-9407-014E-BFC4-7264E82A4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44" y="1759269"/>
            <a:ext cx="3330795" cy="42978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6983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20F6B7-7932-E445-A405-F6B7C9374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>
                <a:latin typeface="+mn-lt"/>
              </a:rPr>
              <a:t>DZIEŃ JABŁKA W ŚWIETLICY </a:t>
            </a:r>
            <a:br>
              <a:rPr lang="pl-PL" sz="2800" b="1">
                <a:latin typeface="+mn-lt"/>
              </a:rPr>
            </a:br>
            <a:r>
              <a:rPr lang="pl-PL" sz="2800">
                <a:latin typeface="+mn-lt"/>
              </a:rPr>
              <a:t>KLASA 1A </a:t>
            </a:r>
            <a:endParaRPr lang="pl-PL" sz="2800" b="1">
              <a:latin typeface="+mn-lt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256B815-7C73-CC41-B339-BFC69535AD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4" y="1943585"/>
            <a:ext cx="3055606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56662E5F-6FA4-8F41-BCB6-849075D5C6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582" y="1943585"/>
            <a:ext cx="3122414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AAC82EF-B19C-FC4E-B19E-0ADE652EF825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B78DA4B2-30CB-C04A-8501-8E04EC0BE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18" y="1943585"/>
            <a:ext cx="3056191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795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26DCC5-95A5-6349-8146-7BB179D9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>
                <a:latin typeface="+mn-lt"/>
              </a:rPr>
              <a:t>DZIEŃ JABŁKA W ŚWIETLICY </a:t>
            </a:r>
            <a:br>
              <a:rPr lang="pl-PL" sz="2800" b="1">
                <a:latin typeface="+mn-lt"/>
              </a:rPr>
            </a:br>
            <a:r>
              <a:rPr lang="pl-PL" sz="2800">
                <a:latin typeface="+mn-lt"/>
              </a:rPr>
              <a:t>KLASA 1A </a:t>
            </a:r>
            <a:endParaRPr lang="pl-PL" sz="2800" b="1">
              <a:latin typeface="+mn-lt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08C5E78A-E0AC-CA4E-A4B8-F175221F9E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57" y="1825625"/>
            <a:ext cx="3179485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6A5F81A4-508F-4E4F-B30D-6275F479A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56" y="1825625"/>
            <a:ext cx="3057887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678971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5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6" baseType="lpstr">
      <vt:lpstr>Motyw pakietu Office</vt:lpstr>
      <vt:lpstr>DZIEŃ JABŁKA W ŚWIETLICY  KLASA 1A </vt:lpstr>
      <vt:lpstr>DZIEŃ JABŁKA ŚWIETLICY KLASA 1A </vt:lpstr>
      <vt:lpstr>DZIEŃ JABŁKA W ŚWIETLICY  KLASA 1A </vt:lpstr>
      <vt:lpstr>DZIEŃ JABŁKA W ŚWIETLICY  KLASA 1A </vt:lpstr>
      <vt:lpstr>DZIEŃ JABŁKA W ŚWIETLICY  KLASA 1A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JABŁKA W ŚWIETLICY  KLASA 1A </dc:title>
  <dc:creator>Elżbieta Ścisło</dc:creator>
  <cp:lastModifiedBy>Elżbieta Ścisło</cp:lastModifiedBy>
  <cp:revision>3</cp:revision>
  <dcterms:created xsi:type="dcterms:W3CDTF">2021-11-21T16:24:21Z</dcterms:created>
  <dcterms:modified xsi:type="dcterms:W3CDTF">2021-11-22T19:49:47Z</dcterms:modified>
</cp:coreProperties>
</file>